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4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06" d="100"/>
          <a:sy n="106" d="100"/>
        </p:scale>
        <p:origin x="870" y="102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10/30/2023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22EC47E-ECDD-2183-F4CC-EFF264EFBAD6}"/>
              </a:ext>
            </a:extLst>
          </p:cNvPr>
          <p:cNvSpPr/>
          <p:nvPr/>
        </p:nvSpPr>
        <p:spPr>
          <a:xfrm>
            <a:off x="0" y="1"/>
            <a:ext cx="7620000" cy="4600178"/>
          </a:xfrm>
          <a:custGeom>
            <a:avLst/>
            <a:gdLst/>
            <a:ahLst/>
            <a:cxnLst/>
            <a:rect l="l" t="t" r="r" b="b"/>
            <a:pathLst>
              <a:path w="10160000" h="6096000">
                <a:moveTo>
                  <a:pt x="10160000" y="0"/>
                </a:moveTo>
                <a:lnTo>
                  <a:pt x="0" y="0"/>
                </a:lnTo>
                <a:lnTo>
                  <a:pt x="0" y="6096000"/>
                </a:lnTo>
                <a:lnTo>
                  <a:pt x="10160000" y="6096000"/>
                </a:lnTo>
                <a:lnTo>
                  <a:pt x="10160000" y="0"/>
                </a:lnTo>
                <a:close/>
              </a:path>
            </a:pathLst>
          </a:custGeom>
          <a:solidFill>
            <a:srgbClr val="E010A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8F77CB7-AB46-3204-FDBB-6C425E4AF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" y="-1117"/>
            <a:ext cx="7616445" cy="4602271"/>
          </a:xfrm>
          <a:prstGeom prst="rect">
            <a:avLst/>
          </a:prstGeom>
        </p:spPr>
      </p:pic>
      <p:pic>
        <p:nvPicPr>
          <p:cNvPr id="4" name="図 3" descr="図形, 四角形&#10;&#10;説明は自動で生成されたものです">
            <a:extLst>
              <a:ext uri="{FF2B5EF4-FFF2-40B4-BE49-F238E27FC236}">
                <a16:creationId xmlns:a16="http://schemas.microsoft.com/office/drawing/2014/main" id="{98544662-3A6A-EE79-FBD4-A0C0EE36B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0816" y="3120788"/>
            <a:ext cx="4855780" cy="120303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7C7E90F-7960-191B-5FAA-F13A264DC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479" y="444"/>
            <a:ext cx="5531861" cy="1673111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E6032FE-00A5-E294-2213-9B22154E06B7}"/>
              </a:ext>
            </a:extLst>
          </p:cNvPr>
          <p:cNvSpPr txBox="1"/>
          <p:nvPr/>
        </p:nvSpPr>
        <p:spPr>
          <a:xfrm>
            <a:off x="2457937" y="351433"/>
            <a:ext cx="4937714" cy="7617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4500" b="1">
                <a:solidFill>
                  <a:schemeClr val="bg1"/>
                </a:solidFill>
                <a:latin typeface="Meiryo"/>
                <a:ea typeface="Meiryo"/>
              </a:rPr>
              <a:t>フォローしてね！ 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6390F7C-8876-0D38-C1D8-9937A1FBE53E}"/>
              </a:ext>
            </a:extLst>
          </p:cNvPr>
          <p:cNvSpPr txBox="1"/>
          <p:nvPr/>
        </p:nvSpPr>
        <p:spPr>
          <a:xfrm>
            <a:off x="2753056" y="3581400"/>
            <a:ext cx="4347476" cy="4385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400" b="1" dirty="0">
                <a:latin typeface="Meiryo"/>
                <a:ea typeface="Meiryo"/>
              </a:rPr>
              <a:t>アカウント名</a:t>
            </a:r>
            <a:endParaRPr lang="ja-JP" altLang="en-US" sz="2400" b="1" dirty="0">
              <a:solidFill>
                <a:srgbClr val="000000"/>
              </a:solidFill>
              <a:latin typeface="Meiryo"/>
              <a:ea typeface="Meiryo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9B03B71-2EBD-5881-E199-9D1D947290C2}"/>
              </a:ext>
            </a:extLst>
          </p:cNvPr>
          <p:cNvSpPr txBox="1"/>
          <p:nvPr/>
        </p:nvSpPr>
        <p:spPr>
          <a:xfrm>
            <a:off x="2450868" y="2043860"/>
            <a:ext cx="4867882" cy="8079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 sz="2400" b="1">
                <a:solidFill>
                  <a:schemeClr val="bg1"/>
                </a:solidFill>
                <a:latin typeface="Meiryo"/>
                <a:ea typeface="Meiryo"/>
              </a:rPr>
              <a:t>お得なセール情報や新製品などの</a:t>
            </a:r>
            <a:endParaRPr lang="ja-JP" altLang="en-US" sz="2400" b="1" dirty="0">
              <a:solidFill>
                <a:schemeClr val="bg1"/>
              </a:solidFill>
              <a:latin typeface="Meiryo"/>
              <a:ea typeface="Meiryo"/>
            </a:endParaRPr>
          </a:p>
          <a:p>
            <a:pPr algn="l"/>
            <a:r>
              <a:rPr lang="ja-JP" altLang="en-US" sz="2400" b="1">
                <a:solidFill>
                  <a:schemeClr val="bg1"/>
                </a:solidFill>
                <a:latin typeface="Meiryo"/>
                <a:ea typeface="Meiryo"/>
              </a:rPr>
              <a:t>情報がいち早く届きます！ </a:t>
            </a:r>
          </a:p>
        </p:txBody>
      </p:sp>
    </p:spTree>
    <p:extLst>
      <p:ext uri="{BB962C8B-B14F-4D97-AF65-F5344CB8AC3E}">
        <p14:creationId xmlns:p14="http://schemas.microsoft.com/office/powerpoint/2010/main" val="632448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9FFD3EAE-0354-6037-244F-A9E72BC3155B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3EE06B-278A-429F-2052-0FC6CB78DAFB}"/>
              </a:ext>
            </a:extLst>
          </p:cNvPr>
          <p:cNvSpPr txBox="1"/>
          <p:nvPr/>
        </p:nvSpPr>
        <p:spPr>
          <a:xfrm>
            <a:off x="3810000" y="1524000"/>
            <a:ext cx="3117013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アカウント名部分には、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をご記載ください。</a:t>
            </a:r>
          </a:p>
        </p:txBody>
      </p:sp>
      <p:pic>
        <p:nvPicPr>
          <p:cNvPr id="10" name="図 9" descr="テキスト&#10;&#10;自動的に生成された説明">
            <a:extLst>
              <a:ext uri="{FF2B5EF4-FFF2-40B4-BE49-F238E27FC236}">
                <a16:creationId xmlns:a16="http://schemas.microsoft.com/office/drawing/2014/main" id="{4DC6842C-4984-029A-574C-5681EBCC13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87" y="1513932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289</Words>
  <Application>Microsoft Office PowerPoint</Application>
  <PresentationFormat>ユーザー設定</PresentationFormat>
  <Paragraphs>73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メイリオ</vt:lpstr>
      <vt:lpstr>メイリオ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220</cp:revision>
  <dcterms:created xsi:type="dcterms:W3CDTF">2023-10-09T10:54:24Z</dcterms:created>
  <dcterms:modified xsi:type="dcterms:W3CDTF">2023-10-30T01:35:14Z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