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4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  <p15:guide id="14" orient="horz" pos="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12" d="100"/>
          <a:sy n="112" d="100"/>
        </p:scale>
        <p:origin x="96" y="298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  <p:guide orient="horz" pos="9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D5D4DFCE-3E9E-ECA1-1D76-E5CDBF1BC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02C62F23-1F57-4603-B33B-47B90CB9DF75}"/>
              </a:ext>
            </a:extLst>
          </p:cNvPr>
          <p:cNvSpPr/>
          <p:nvPr/>
        </p:nvSpPr>
        <p:spPr>
          <a:xfrm>
            <a:off x="0" y="1"/>
            <a:ext cx="7620000" cy="4600178"/>
          </a:xfrm>
          <a:custGeom>
            <a:avLst/>
            <a:gdLst/>
            <a:ahLst/>
            <a:cxnLst/>
            <a:rect l="l" t="t" r="r" b="b"/>
            <a:pathLst>
              <a:path w="10160000" h="6096000">
                <a:moveTo>
                  <a:pt x="10160000" y="0"/>
                </a:moveTo>
                <a:lnTo>
                  <a:pt x="0" y="0"/>
                </a:lnTo>
                <a:lnTo>
                  <a:pt x="0" y="6096000"/>
                </a:lnTo>
                <a:lnTo>
                  <a:pt x="10160000" y="6096000"/>
                </a:lnTo>
                <a:lnTo>
                  <a:pt x="10160000" y="0"/>
                </a:lnTo>
                <a:close/>
              </a:path>
            </a:pathLst>
          </a:custGeom>
          <a:solidFill>
            <a:srgbClr val="FFAD1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object 3">
            <a:extLst>
              <a:ext uri="{FF2B5EF4-FFF2-40B4-BE49-F238E27FC236}">
                <a16:creationId xmlns:a16="http://schemas.microsoft.com/office/drawing/2014/main" id="{0EE5722E-1FAB-6FCC-7DD1-E030561944F2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004" y="355365"/>
            <a:ext cx="7219760" cy="2191131"/>
          </a:xfrm>
          <a:prstGeom prst="rect">
            <a:avLst/>
          </a:prstGeom>
        </p:spPr>
      </p:pic>
      <p:grpSp>
        <p:nvGrpSpPr>
          <p:cNvPr id="9" name="object 4">
            <a:extLst>
              <a:ext uri="{FF2B5EF4-FFF2-40B4-BE49-F238E27FC236}">
                <a16:creationId xmlns:a16="http://schemas.microsoft.com/office/drawing/2014/main" id="{962E21EF-E207-3817-8483-1BAEFB771420}"/>
              </a:ext>
            </a:extLst>
          </p:cNvPr>
          <p:cNvGrpSpPr/>
          <p:nvPr/>
        </p:nvGrpSpPr>
        <p:grpSpPr>
          <a:xfrm>
            <a:off x="384267" y="2626452"/>
            <a:ext cx="1506379" cy="1506379"/>
            <a:chOff x="512356" y="3501936"/>
            <a:chExt cx="2008505" cy="2008505"/>
          </a:xfrm>
        </p:grpSpPr>
        <p:sp>
          <p:nvSpPr>
            <p:cNvPr id="10" name="object 5">
              <a:extLst>
                <a:ext uri="{FF2B5EF4-FFF2-40B4-BE49-F238E27FC236}">
                  <a16:creationId xmlns:a16="http://schemas.microsoft.com/office/drawing/2014/main" id="{8BFC6720-1B06-1ED1-0F50-6C65AC2F56E7}"/>
                </a:ext>
              </a:extLst>
            </p:cNvPr>
            <p:cNvSpPr/>
            <p:nvPr/>
          </p:nvSpPr>
          <p:spPr>
            <a:xfrm>
              <a:off x="512356" y="3501936"/>
              <a:ext cx="2008505" cy="2008505"/>
            </a:xfrm>
            <a:custGeom>
              <a:avLst/>
              <a:gdLst/>
              <a:ahLst/>
              <a:cxnLst/>
              <a:rect l="l" t="t" r="r" b="b"/>
              <a:pathLst>
                <a:path w="2008505" h="2008504">
                  <a:moveTo>
                    <a:pt x="2007997" y="0"/>
                  </a:moveTo>
                  <a:lnTo>
                    <a:pt x="0" y="0"/>
                  </a:lnTo>
                  <a:lnTo>
                    <a:pt x="0" y="2007997"/>
                  </a:lnTo>
                  <a:lnTo>
                    <a:pt x="2007997" y="2007997"/>
                  </a:lnTo>
                  <a:lnTo>
                    <a:pt x="200799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EC2EB031-33FB-5B39-B281-64850D9C7BA9}"/>
                </a:ext>
              </a:extLst>
            </p:cNvPr>
            <p:cNvSpPr/>
            <p:nvPr/>
          </p:nvSpPr>
          <p:spPr>
            <a:xfrm>
              <a:off x="726389" y="3715956"/>
              <a:ext cx="1580515" cy="1580515"/>
            </a:xfrm>
            <a:custGeom>
              <a:avLst/>
              <a:gdLst/>
              <a:ahLst/>
              <a:cxnLst/>
              <a:rect l="l" t="t" r="r" b="b"/>
              <a:pathLst>
                <a:path w="1580514" h="1580514">
                  <a:moveTo>
                    <a:pt x="1579943" y="0"/>
                  </a:moveTo>
                  <a:lnTo>
                    <a:pt x="0" y="0"/>
                  </a:lnTo>
                  <a:lnTo>
                    <a:pt x="0" y="1579943"/>
                  </a:lnTo>
                  <a:lnTo>
                    <a:pt x="1579943" y="1579943"/>
                  </a:lnTo>
                  <a:lnTo>
                    <a:pt x="1579943" y="0"/>
                  </a:lnTo>
                  <a:close/>
                </a:path>
              </a:pathLst>
            </a:custGeom>
            <a:solidFill>
              <a:srgbClr val="5A52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7">
            <a:extLst>
              <a:ext uri="{FF2B5EF4-FFF2-40B4-BE49-F238E27FC236}">
                <a16:creationId xmlns:a16="http://schemas.microsoft.com/office/drawing/2014/main" id="{F27AB13F-FE72-D34D-A5F4-DD474A80881B}"/>
              </a:ext>
            </a:extLst>
          </p:cNvPr>
          <p:cNvGrpSpPr/>
          <p:nvPr/>
        </p:nvGrpSpPr>
        <p:grpSpPr>
          <a:xfrm>
            <a:off x="3102428" y="3629766"/>
            <a:ext cx="4235291" cy="532924"/>
            <a:chOff x="4136570" y="4839687"/>
            <a:chExt cx="5647055" cy="710565"/>
          </a:xfrm>
        </p:grpSpPr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8DEDC1D2-81E0-9432-A13E-7C9C9ADE8881}"/>
                </a:ext>
              </a:extLst>
            </p:cNvPr>
            <p:cNvSpPr/>
            <p:nvPr/>
          </p:nvSpPr>
          <p:spPr>
            <a:xfrm>
              <a:off x="4156293" y="4859411"/>
              <a:ext cx="5607685" cy="670560"/>
            </a:xfrm>
            <a:custGeom>
              <a:avLst/>
              <a:gdLst/>
              <a:ahLst/>
              <a:cxnLst/>
              <a:rect l="l" t="t" r="r" b="b"/>
              <a:pathLst>
                <a:path w="5607684" h="670560">
                  <a:moveTo>
                    <a:pt x="5495467" y="0"/>
                  </a:moveTo>
                  <a:lnTo>
                    <a:pt x="111823" y="0"/>
                  </a:lnTo>
                  <a:lnTo>
                    <a:pt x="68403" y="8822"/>
                  </a:lnTo>
                  <a:lnTo>
                    <a:pt x="32846" y="32845"/>
                  </a:lnTo>
                  <a:lnTo>
                    <a:pt x="8823" y="68397"/>
                  </a:lnTo>
                  <a:lnTo>
                    <a:pt x="0" y="111810"/>
                  </a:lnTo>
                  <a:lnTo>
                    <a:pt x="0" y="558723"/>
                  </a:lnTo>
                  <a:lnTo>
                    <a:pt x="8823" y="602136"/>
                  </a:lnTo>
                  <a:lnTo>
                    <a:pt x="32846" y="637689"/>
                  </a:lnTo>
                  <a:lnTo>
                    <a:pt x="68403" y="661711"/>
                  </a:lnTo>
                  <a:lnTo>
                    <a:pt x="111823" y="670534"/>
                  </a:lnTo>
                  <a:lnTo>
                    <a:pt x="5495467" y="670534"/>
                  </a:lnTo>
                  <a:lnTo>
                    <a:pt x="5538888" y="661711"/>
                  </a:lnTo>
                  <a:lnTo>
                    <a:pt x="5574444" y="637689"/>
                  </a:lnTo>
                  <a:lnTo>
                    <a:pt x="5598468" y="602136"/>
                  </a:lnTo>
                  <a:lnTo>
                    <a:pt x="5607291" y="558723"/>
                  </a:lnTo>
                  <a:lnTo>
                    <a:pt x="5607291" y="111810"/>
                  </a:lnTo>
                  <a:lnTo>
                    <a:pt x="5598468" y="68397"/>
                  </a:lnTo>
                  <a:lnTo>
                    <a:pt x="5574444" y="32845"/>
                  </a:lnTo>
                  <a:lnTo>
                    <a:pt x="5538888" y="8822"/>
                  </a:lnTo>
                  <a:lnTo>
                    <a:pt x="54954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9">
              <a:extLst>
                <a:ext uri="{FF2B5EF4-FFF2-40B4-BE49-F238E27FC236}">
                  <a16:creationId xmlns:a16="http://schemas.microsoft.com/office/drawing/2014/main" id="{7E9A2A6C-17DB-EC83-0C05-1E31368B90AC}"/>
                </a:ext>
              </a:extLst>
            </p:cNvPr>
            <p:cNvSpPr/>
            <p:nvPr/>
          </p:nvSpPr>
          <p:spPr>
            <a:xfrm>
              <a:off x="4156293" y="4859411"/>
              <a:ext cx="5607685" cy="670560"/>
            </a:xfrm>
            <a:custGeom>
              <a:avLst/>
              <a:gdLst/>
              <a:ahLst/>
              <a:cxnLst/>
              <a:rect l="l" t="t" r="r" b="b"/>
              <a:pathLst>
                <a:path w="5607684" h="670560">
                  <a:moveTo>
                    <a:pt x="5607291" y="558723"/>
                  </a:moveTo>
                  <a:lnTo>
                    <a:pt x="5598468" y="602136"/>
                  </a:lnTo>
                  <a:lnTo>
                    <a:pt x="5574444" y="637689"/>
                  </a:lnTo>
                  <a:lnTo>
                    <a:pt x="5538888" y="661711"/>
                  </a:lnTo>
                  <a:lnTo>
                    <a:pt x="5495467" y="670534"/>
                  </a:lnTo>
                  <a:lnTo>
                    <a:pt x="111823" y="670534"/>
                  </a:lnTo>
                  <a:lnTo>
                    <a:pt x="68403" y="661711"/>
                  </a:lnTo>
                  <a:lnTo>
                    <a:pt x="32846" y="637689"/>
                  </a:lnTo>
                  <a:lnTo>
                    <a:pt x="8823" y="602136"/>
                  </a:lnTo>
                  <a:lnTo>
                    <a:pt x="0" y="558723"/>
                  </a:lnTo>
                  <a:lnTo>
                    <a:pt x="0" y="111810"/>
                  </a:lnTo>
                  <a:lnTo>
                    <a:pt x="8823" y="68397"/>
                  </a:lnTo>
                  <a:lnTo>
                    <a:pt x="32846" y="32845"/>
                  </a:lnTo>
                  <a:lnTo>
                    <a:pt x="68403" y="8822"/>
                  </a:lnTo>
                  <a:lnTo>
                    <a:pt x="111823" y="0"/>
                  </a:lnTo>
                  <a:lnTo>
                    <a:pt x="5495467" y="0"/>
                  </a:lnTo>
                  <a:lnTo>
                    <a:pt x="5538888" y="8822"/>
                  </a:lnTo>
                  <a:lnTo>
                    <a:pt x="5574444" y="32845"/>
                  </a:lnTo>
                  <a:lnTo>
                    <a:pt x="5598468" y="68397"/>
                  </a:lnTo>
                  <a:lnTo>
                    <a:pt x="5607291" y="111810"/>
                  </a:lnTo>
                  <a:lnTo>
                    <a:pt x="5607291" y="558723"/>
                  </a:lnTo>
                  <a:close/>
                </a:path>
              </a:pathLst>
            </a:custGeom>
            <a:ln w="394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0">
            <a:extLst>
              <a:ext uri="{FF2B5EF4-FFF2-40B4-BE49-F238E27FC236}">
                <a16:creationId xmlns:a16="http://schemas.microsoft.com/office/drawing/2014/main" id="{52DA93BE-F4CB-6702-6704-26566E079174}"/>
              </a:ext>
            </a:extLst>
          </p:cNvPr>
          <p:cNvSpPr txBox="1"/>
          <p:nvPr/>
        </p:nvSpPr>
        <p:spPr>
          <a:xfrm>
            <a:off x="3299390" y="3739394"/>
            <a:ext cx="3861375" cy="390492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/>
          <a:p>
            <a:pPr marL="9525">
              <a:spcBef>
                <a:spcPts val="75"/>
              </a:spcBef>
            </a:pPr>
            <a:r>
              <a:rPr sz="2475" b="1" spc="-4" dirty="0">
                <a:latin typeface="Meiryo"/>
                <a:ea typeface="Meiryo"/>
                <a:cs typeface="メイリオ"/>
              </a:rPr>
              <a:t>レビュー投稿はこちらから</a:t>
            </a:r>
            <a:endParaRPr sz="2475" b="1">
              <a:latin typeface="Meiryo"/>
              <a:ea typeface="Meiryo"/>
              <a:cs typeface="メイリオ"/>
            </a:endParaRPr>
          </a:p>
        </p:txBody>
      </p:sp>
      <p:pic>
        <p:nvPicPr>
          <p:cNvPr id="20" name="object 11">
            <a:extLst>
              <a:ext uri="{FF2B5EF4-FFF2-40B4-BE49-F238E27FC236}">
                <a16:creationId xmlns:a16="http://schemas.microsoft.com/office/drawing/2014/main" id="{235AAE64-4968-7C3B-5B7B-6F1EF5F19B6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124701" y="2950197"/>
            <a:ext cx="123615" cy="189637"/>
          </a:xfrm>
          <a:prstGeom prst="rect">
            <a:avLst/>
          </a:prstGeom>
        </p:spPr>
      </p:pic>
      <p:grpSp>
        <p:nvGrpSpPr>
          <p:cNvPr id="23" name="object 12">
            <a:extLst>
              <a:ext uri="{FF2B5EF4-FFF2-40B4-BE49-F238E27FC236}">
                <a16:creationId xmlns:a16="http://schemas.microsoft.com/office/drawing/2014/main" id="{4FC5D23E-653C-88AE-6DEA-AFED699F04CC}"/>
              </a:ext>
            </a:extLst>
          </p:cNvPr>
          <p:cNvGrpSpPr/>
          <p:nvPr/>
        </p:nvGrpSpPr>
        <p:grpSpPr>
          <a:xfrm>
            <a:off x="2037207" y="2991117"/>
            <a:ext cx="895826" cy="1161574"/>
            <a:chOff x="2716275" y="3988156"/>
            <a:chExt cx="1194435" cy="1548765"/>
          </a:xfrm>
        </p:grpSpPr>
        <p:sp>
          <p:nvSpPr>
            <p:cNvPr id="24" name="object 13">
              <a:extLst>
                <a:ext uri="{FF2B5EF4-FFF2-40B4-BE49-F238E27FC236}">
                  <a16:creationId xmlns:a16="http://schemas.microsoft.com/office/drawing/2014/main" id="{EAC04F16-0B0C-F7CC-E0D5-FE8231A43900}"/>
                </a:ext>
              </a:extLst>
            </p:cNvPr>
            <p:cNvSpPr/>
            <p:nvPr/>
          </p:nvSpPr>
          <p:spPr>
            <a:xfrm>
              <a:off x="2744459" y="4482991"/>
              <a:ext cx="1145540" cy="1033144"/>
            </a:xfrm>
            <a:custGeom>
              <a:avLst/>
              <a:gdLst/>
              <a:ahLst/>
              <a:cxnLst/>
              <a:rect l="l" t="t" r="r" b="b"/>
              <a:pathLst>
                <a:path w="1145539" h="1033145">
                  <a:moveTo>
                    <a:pt x="45243" y="0"/>
                  </a:moveTo>
                  <a:lnTo>
                    <a:pt x="23257" y="10842"/>
                  </a:lnTo>
                  <a:lnTo>
                    <a:pt x="7177" y="28111"/>
                  </a:lnTo>
                  <a:lnTo>
                    <a:pt x="0" y="47432"/>
                  </a:lnTo>
                  <a:lnTo>
                    <a:pt x="1233" y="69212"/>
                  </a:lnTo>
                  <a:lnTo>
                    <a:pt x="26971" y="121783"/>
                  </a:lnTo>
                  <a:lnTo>
                    <a:pt x="50494" y="153391"/>
                  </a:lnTo>
                  <a:lnTo>
                    <a:pt x="80464" y="189091"/>
                  </a:lnTo>
                  <a:lnTo>
                    <a:pt x="116390" y="229292"/>
                  </a:lnTo>
                  <a:lnTo>
                    <a:pt x="204150" y="324828"/>
                  </a:lnTo>
                  <a:lnTo>
                    <a:pt x="255001" y="380979"/>
                  </a:lnTo>
                  <a:lnTo>
                    <a:pt x="309845" y="443264"/>
                  </a:lnTo>
                  <a:lnTo>
                    <a:pt x="311900" y="446567"/>
                  </a:lnTo>
                  <a:lnTo>
                    <a:pt x="318285" y="460302"/>
                  </a:lnTo>
                  <a:lnTo>
                    <a:pt x="322126" y="469248"/>
                  </a:lnTo>
                  <a:lnTo>
                    <a:pt x="321288" y="470099"/>
                  </a:lnTo>
                  <a:lnTo>
                    <a:pt x="294403" y="463903"/>
                  </a:lnTo>
                  <a:lnTo>
                    <a:pt x="277806" y="461106"/>
                  </a:lnTo>
                  <a:lnTo>
                    <a:pt x="205060" y="468859"/>
                  </a:lnTo>
                  <a:lnTo>
                    <a:pt x="137805" y="487556"/>
                  </a:lnTo>
                  <a:lnTo>
                    <a:pt x="82397" y="542673"/>
                  </a:lnTo>
                  <a:lnTo>
                    <a:pt x="77705" y="574356"/>
                  </a:lnTo>
                  <a:lnTo>
                    <a:pt x="94299" y="598971"/>
                  </a:lnTo>
                  <a:lnTo>
                    <a:pt x="131585" y="612406"/>
                  </a:lnTo>
                  <a:lnTo>
                    <a:pt x="188967" y="610548"/>
                  </a:lnTo>
                  <a:lnTo>
                    <a:pt x="246207" y="609716"/>
                  </a:lnTo>
                  <a:lnTo>
                    <a:pt x="297142" y="623647"/>
                  </a:lnTo>
                  <a:lnTo>
                    <a:pt x="341591" y="647723"/>
                  </a:lnTo>
                  <a:lnTo>
                    <a:pt x="379376" y="677328"/>
                  </a:lnTo>
                  <a:lnTo>
                    <a:pt x="410318" y="707842"/>
                  </a:lnTo>
                  <a:lnTo>
                    <a:pt x="450955" y="753131"/>
                  </a:lnTo>
                  <a:lnTo>
                    <a:pt x="487395" y="778755"/>
                  </a:lnTo>
                  <a:lnTo>
                    <a:pt x="538190" y="802847"/>
                  </a:lnTo>
                  <a:lnTo>
                    <a:pt x="594599" y="823281"/>
                  </a:lnTo>
                  <a:lnTo>
                    <a:pt x="647881" y="837928"/>
                  </a:lnTo>
                  <a:lnTo>
                    <a:pt x="689296" y="844660"/>
                  </a:lnTo>
                  <a:lnTo>
                    <a:pt x="714070" y="878629"/>
                  </a:lnTo>
                  <a:lnTo>
                    <a:pt x="750111" y="942798"/>
                  </a:lnTo>
                  <a:lnTo>
                    <a:pt x="782602" y="1004936"/>
                  </a:lnTo>
                  <a:lnTo>
                    <a:pt x="796725" y="1032811"/>
                  </a:lnTo>
                  <a:lnTo>
                    <a:pt x="1145365" y="814358"/>
                  </a:lnTo>
                  <a:lnTo>
                    <a:pt x="1077818" y="761287"/>
                  </a:lnTo>
                  <a:lnTo>
                    <a:pt x="1037230" y="725883"/>
                  </a:lnTo>
                  <a:lnTo>
                    <a:pt x="1007336" y="692203"/>
                  </a:lnTo>
                  <a:lnTo>
                    <a:pt x="971871" y="644305"/>
                  </a:lnTo>
                  <a:lnTo>
                    <a:pt x="968510" y="616796"/>
                  </a:lnTo>
                  <a:lnTo>
                    <a:pt x="960688" y="570938"/>
                  </a:lnTo>
                  <a:lnTo>
                    <a:pt x="949748" y="513109"/>
                  </a:lnTo>
                  <a:lnTo>
                    <a:pt x="937035" y="449692"/>
                  </a:lnTo>
                  <a:lnTo>
                    <a:pt x="923893" y="387065"/>
                  </a:lnTo>
                  <a:lnTo>
                    <a:pt x="911667" y="331611"/>
                  </a:lnTo>
                  <a:lnTo>
                    <a:pt x="901701" y="289708"/>
                  </a:lnTo>
                  <a:lnTo>
                    <a:pt x="874934" y="220966"/>
                  </a:lnTo>
                  <a:lnTo>
                    <a:pt x="837323" y="170038"/>
                  </a:lnTo>
                  <a:lnTo>
                    <a:pt x="802758" y="142376"/>
                  </a:lnTo>
                  <a:lnTo>
                    <a:pt x="750132" y="104739"/>
                  </a:lnTo>
                  <a:lnTo>
                    <a:pt x="726912" y="96377"/>
                  </a:lnTo>
                  <a:lnTo>
                    <a:pt x="702174" y="97278"/>
                  </a:lnTo>
                  <a:lnTo>
                    <a:pt x="672618" y="110410"/>
                  </a:lnTo>
                  <a:lnTo>
                    <a:pt x="657162" y="128572"/>
                  </a:lnTo>
                  <a:lnTo>
                    <a:pt x="651464" y="146232"/>
                  </a:lnTo>
                  <a:lnTo>
                    <a:pt x="651183" y="157857"/>
                  </a:lnTo>
                  <a:lnTo>
                    <a:pt x="647830" y="160981"/>
                  </a:lnTo>
                  <a:lnTo>
                    <a:pt x="635562" y="151177"/>
                  </a:lnTo>
                  <a:lnTo>
                    <a:pt x="607307" y="129407"/>
                  </a:lnTo>
                  <a:lnTo>
                    <a:pt x="582914" y="113488"/>
                  </a:lnTo>
                  <a:lnTo>
                    <a:pt x="559703" y="105119"/>
                  </a:lnTo>
                  <a:lnTo>
                    <a:pt x="534991" y="106003"/>
                  </a:lnTo>
                  <a:lnTo>
                    <a:pt x="507490" y="117564"/>
                  </a:lnTo>
                  <a:lnTo>
                    <a:pt x="491952" y="133678"/>
                  </a:lnTo>
                  <a:lnTo>
                    <a:pt x="485122" y="150231"/>
                  </a:lnTo>
                  <a:lnTo>
                    <a:pt x="483746" y="163115"/>
                  </a:lnTo>
                  <a:lnTo>
                    <a:pt x="478692" y="165540"/>
                  </a:lnTo>
                  <a:lnTo>
                    <a:pt x="454189" y="151811"/>
                  </a:lnTo>
                  <a:lnTo>
                    <a:pt x="433159" y="146041"/>
                  </a:lnTo>
                  <a:lnTo>
                    <a:pt x="413705" y="146065"/>
                  </a:lnTo>
                  <a:lnTo>
                    <a:pt x="366727" y="164231"/>
                  </a:lnTo>
                  <a:lnTo>
                    <a:pt x="345636" y="210820"/>
                  </a:lnTo>
                  <a:lnTo>
                    <a:pt x="344707" y="228507"/>
                  </a:lnTo>
                  <a:lnTo>
                    <a:pt x="343424" y="230729"/>
                  </a:lnTo>
                  <a:lnTo>
                    <a:pt x="341875" y="232761"/>
                  </a:lnTo>
                  <a:lnTo>
                    <a:pt x="340744" y="235022"/>
                  </a:lnTo>
                  <a:lnTo>
                    <a:pt x="284910" y="184825"/>
                  </a:lnTo>
                  <a:lnTo>
                    <a:pt x="236033" y="138334"/>
                  </a:lnTo>
                  <a:lnTo>
                    <a:pt x="193332" y="96671"/>
                  </a:lnTo>
                  <a:lnTo>
                    <a:pt x="156031" y="60956"/>
                  </a:lnTo>
                  <a:lnTo>
                    <a:pt x="123350" y="32310"/>
                  </a:lnTo>
                  <a:lnTo>
                    <a:pt x="94511" y="11855"/>
                  </a:lnTo>
                  <a:lnTo>
                    <a:pt x="68735" y="711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14">
              <a:extLst>
                <a:ext uri="{FF2B5EF4-FFF2-40B4-BE49-F238E27FC236}">
                  <a16:creationId xmlns:a16="http://schemas.microsoft.com/office/drawing/2014/main" id="{751A1582-C540-90D9-C7B3-5359D7EDB581}"/>
                </a:ext>
              </a:extLst>
            </p:cNvPr>
            <p:cNvSpPr/>
            <p:nvPr/>
          </p:nvSpPr>
          <p:spPr>
            <a:xfrm>
              <a:off x="2745364" y="4483367"/>
              <a:ext cx="437515" cy="570230"/>
            </a:xfrm>
            <a:custGeom>
              <a:avLst/>
              <a:gdLst/>
              <a:ahLst/>
              <a:cxnLst/>
              <a:rect l="l" t="t" r="r" b="b"/>
              <a:pathLst>
                <a:path w="437514" h="570229">
                  <a:moveTo>
                    <a:pt x="437090" y="353359"/>
                  </a:moveTo>
                  <a:lnTo>
                    <a:pt x="419072" y="318291"/>
                  </a:lnTo>
                  <a:lnTo>
                    <a:pt x="403481" y="294794"/>
                  </a:lnTo>
                  <a:lnTo>
                    <a:pt x="381692" y="272243"/>
                  </a:lnTo>
                  <a:lnTo>
                    <a:pt x="345078" y="240011"/>
                  </a:lnTo>
                  <a:lnTo>
                    <a:pt x="289345" y="190016"/>
                  </a:lnTo>
                  <a:lnTo>
                    <a:pt x="240093" y="143272"/>
                  </a:lnTo>
                  <a:lnTo>
                    <a:pt x="196674" y="101010"/>
                  </a:lnTo>
                  <a:lnTo>
                    <a:pt x="158440" y="64461"/>
                  </a:lnTo>
                  <a:lnTo>
                    <a:pt x="124742" y="34854"/>
                  </a:lnTo>
                  <a:lnTo>
                    <a:pt x="94932" y="13422"/>
                  </a:lnTo>
                  <a:lnTo>
                    <a:pt x="68361" y="1393"/>
                  </a:lnTo>
                  <a:lnTo>
                    <a:pt x="44382" y="0"/>
                  </a:lnTo>
                  <a:lnTo>
                    <a:pt x="22346" y="10471"/>
                  </a:lnTo>
                  <a:lnTo>
                    <a:pt x="6648" y="27621"/>
                  </a:lnTo>
                  <a:lnTo>
                    <a:pt x="0" y="47030"/>
                  </a:lnTo>
                  <a:lnTo>
                    <a:pt x="1862" y="69052"/>
                  </a:lnTo>
                  <a:lnTo>
                    <a:pt x="28964" y="122358"/>
                  </a:lnTo>
                  <a:lnTo>
                    <a:pt x="53126" y="154351"/>
                  </a:lnTo>
                  <a:lnTo>
                    <a:pt x="83644" y="190378"/>
                  </a:lnTo>
                  <a:lnTo>
                    <a:pt x="119978" y="230794"/>
                  </a:lnTo>
                  <a:lnTo>
                    <a:pt x="161590" y="275953"/>
                  </a:lnTo>
                  <a:lnTo>
                    <a:pt x="207942" y="326210"/>
                  </a:lnTo>
                  <a:lnTo>
                    <a:pt x="258493" y="381921"/>
                  </a:lnTo>
                  <a:lnTo>
                    <a:pt x="312706" y="443440"/>
                  </a:lnTo>
                  <a:lnTo>
                    <a:pt x="320031" y="458139"/>
                  </a:lnTo>
                  <a:lnTo>
                    <a:pt x="330332" y="482783"/>
                  </a:lnTo>
                  <a:lnTo>
                    <a:pt x="338068" y="502024"/>
                  </a:lnTo>
                  <a:lnTo>
                    <a:pt x="337700" y="500514"/>
                  </a:lnTo>
                  <a:lnTo>
                    <a:pt x="336192" y="496186"/>
                  </a:lnTo>
                  <a:lnTo>
                    <a:pt x="338322" y="501936"/>
                  </a:lnTo>
                  <a:lnTo>
                    <a:pt x="346015" y="524374"/>
                  </a:lnTo>
                  <a:lnTo>
                    <a:pt x="361195" y="570110"/>
                  </a:lnTo>
                </a:path>
              </a:pathLst>
            </a:custGeom>
            <a:ln w="581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5">
              <a:extLst>
                <a:ext uri="{FF2B5EF4-FFF2-40B4-BE49-F238E27FC236}">
                  <a16:creationId xmlns:a16="http://schemas.microsoft.com/office/drawing/2014/main" id="{E2D21942-74A2-D89C-0360-3B48B319EE7B}"/>
                </a:ext>
              </a:extLst>
            </p:cNvPr>
            <p:cNvSpPr/>
            <p:nvPr/>
          </p:nvSpPr>
          <p:spPr>
            <a:xfrm>
              <a:off x="3092547" y="4633427"/>
              <a:ext cx="223520" cy="101600"/>
            </a:xfrm>
            <a:custGeom>
              <a:avLst/>
              <a:gdLst/>
              <a:ahLst/>
              <a:cxnLst/>
              <a:rect l="l" t="t" r="r" b="b"/>
              <a:pathLst>
                <a:path w="223520" h="101600">
                  <a:moveTo>
                    <a:pt x="215734" y="96449"/>
                  </a:moveTo>
                  <a:lnTo>
                    <a:pt x="223182" y="101175"/>
                  </a:lnTo>
                  <a:lnTo>
                    <a:pt x="220500" y="97633"/>
                  </a:lnTo>
                  <a:lnTo>
                    <a:pt x="203040" y="81218"/>
                  </a:lnTo>
                  <a:lnTo>
                    <a:pt x="166154" y="47325"/>
                  </a:lnTo>
                  <a:lnTo>
                    <a:pt x="128008" y="16858"/>
                  </a:lnTo>
                  <a:lnTo>
                    <a:pt x="98396" y="2658"/>
                  </a:lnTo>
                  <a:lnTo>
                    <a:pt x="73228" y="0"/>
                  </a:lnTo>
                  <a:lnTo>
                    <a:pt x="48412" y="4158"/>
                  </a:lnTo>
                  <a:lnTo>
                    <a:pt x="19550" y="20538"/>
                  </a:lnTo>
                  <a:lnTo>
                    <a:pt x="4979" y="46001"/>
                  </a:lnTo>
                  <a:lnTo>
                    <a:pt x="22" y="70973"/>
                  </a:lnTo>
                  <a:lnTo>
                    <a:pt x="0" y="85882"/>
                  </a:lnTo>
                </a:path>
              </a:pathLst>
            </a:custGeom>
            <a:ln w="581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16">
              <a:extLst>
                <a:ext uri="{FF2B5EF4-FFF2-40B4-BE49-F238E27FC236}">
                  <a16:creationId xmlns:a16="http://schemas.microsoft.com/office/drawing/2014/main" id="{C85F6B60-F940-8D9B-51FE-75B81AFF71B0}"/>
                </a:ext>
              </a:extLst>
            </p:cNvPr>
            <p:cNvSpPr/>
            <p:nvPr/>
          </p:nvSpPr>
          <p:spPr>
            <a:xfrm>
              <a:off x="3229616" y="4593585"/>
              <a:ext cx="215265" cy="108585"/>
            </a:xfrm>
            <a:custGeom>
              <a:avLst/>
              <a:gdLst/>
              <a:ahLst/>
              <a:cxnLst/>
              <a:rect l="l" t="t" r="r" b="b"/>
              <a:pathLst>
                <a:path w="215264" h="108585">
                  <a:moveTo>
                    <a:pt x="215264" y="108331"/>
                  </a:moveTo>
                  <a:lnTo>
                    <a:pt x="183084" y="71653"/>
                  </a:lnTo>
                  <a:lnTo>
                    <a:pt x="149364" y="45352"/>
                  </a:lnTo>
                  <a:lnTo>
                    <a:pt x="97516" y="8252"/>
                  </a:lnTo>
                  <a:lnTo>
                    <a:pt x="74658" y="0"/>
                  </a:lnTo>
                  <a:lnTo>
                    <a:pt x="50317" y="851"/>
                  </a:lnTo>
                  <a:lnTo>
                    <a:pt x="21152" y="13801"/>
                  </a:lnTo>
                  <a:lnTo>
                    <a:pt x="5899" y="31693"/>
                  </a:lnTo>
                  <a:lnTo>
                    <a:pt x="275" y="49089"/>
                  </a:lnTo>
                  <a:lnTo>
                    <a:pt x="0" y="60553"/>
                  </a:lnTo>
                </a:path>
              </a:pathLst>
            </a:custGeom>
            <a:ln w="581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">
              <a:extLst>
                <a:ext uri="{FF2B5EF4-FFF2-40B4-BE49-F238E27FC236}">
                  <a16:creationId xmlns:a16="http://schemas.microsoft.com/office/drawing/2014/main" id="{AEBECCD5-077C-3E49-20DB-51DAA3BCCB3E}"/>
                </a:ext>
              </a:extLst>
            </p:cNvPr>
            <p:cNvSpPr/>
            <p:nvPr/>
          </p:nvSpPr>
          <p:spPr>
            <a:xfrm>
              <a:off x="2829224" y="4584964"/>
              <a:ext cx="1052195" cy="923290"/>
            </a:xfrm>
            <a:custGeom>
              <a:avLst/>
              <a:gdLst/>
              <a:ahLst/>
              <a:cxnLst/>
              <a:rect l="l" t="t" r="r" b="b"/>
              <a:pathLst>
                <a:path w="1052195" h="923289">
                  <a:moveTo>
                    <a:pt x="240050" y="368266"/>
                  </a:moveTo>
                  <a:lnTo>
                    <a:pt x="213540" y="362200"/>
                  </a:lnTo>
                  <a:lnTo>
                    <a:pt x="197179" y="359458"/>
                  </a:lnTo>
                  <a:lnTo>
                    <a:pt x="184198" y="359393"/>
                  </a:lnTo>
                  <a:lnTo>
                    <a:pt x="167825" y="361357"/>
                  </a:lnTo>
                  <a:lnTo>
                    <a:pt x="125532" y="367081"/>
                  </a:lnTo>
                  <a:lnTo>
                    <a:pt x="59292" y="385535"/>
                  </a:lnTo>
                  <a:lnTo>
                    <a:pt x="4653" y="439799"/>
                  </a:lnTo>
                  <a:lnTo>
                    <a:pt x="0" y="470986"/>
                  </a:lnTo>
                  <a:lnTo>
                    <a:pt x="16345" y="495226"/>
                  </a:lnTo>
                  <a:lnTo>
                    <a:pt x="53099" y="508464"/>
                  </a:lnTo>
                  <a:lnTo>
                    <a:pt x="109672" y="506645"/>
                  </a:lnTo>
                  <a:lnTo>
                    <a:pt x="166097" y="505843"/>
                  </a:lnTo>
                  <a:lnTo>
                    <a:pt x="216307" y="519592"/>
                  </a:lnTo>
                  <a:lnTo>
                    <a:pt x="260124" y="543337"/>
                  </a:lnTo>
                  <a:lnTo>
                    <a:pt x="297372" y="572522"/>
                  </a:lnTo>
                  <a:lnTo>
                    <a:pt x="327873" y="602593"/>
                  </a:lnTo>
                  <a:lnTo>
                    <a:pt x="351450" y="628994"/>
                  </a:lnTo>
                  <a:lnTo>
                    <a:pt x="367926" y="647170"/>
                  </a:lnTo>
                  <a:lnTo>
                    <a:pt x="403823" y="672428"/>
                  </a:lnTo>
                  <a:lnTo>
                    <a:pt x="453868" y="696175"/>
                  </a:lnTo>
                  <a:lnTo>
                    <a:pt x="509452" y="716316"/>
                  </a:lnTo>
                  <a:lnTo>
                    <a:pt x="561965" y="730758"/>
                  </a:lnTo>
                  <a:lnTo>
                    <a:pt x="602800" y="737404"/>
                  </a:lnTo>
                  <a:lnTo>
                    <a:pt x="627204" y="770889"/>
                  </a:lnTo>
                  <a:lnTo>
                    <a:pt x="662704" y="834130"/>
                  </a:lnTo>
                  <a:lnTo>
                    <a:pt x="694706" y="895367"/>
                  </a:lnTo>
                  <a:lnTo>
                    <a:pt x="708616" y="922837"/>
                  </a:lnTo>
                  <a:lnTo>
                    <a:pt x="1052151" y="707483"/>
                  </a:lnTo>
                  <a:lnTo>
                    <a:pt x="985572" y="655173"/>
                  </a:lnTo>
                  <a:lnTo>
                    <a:pt x="945570" y="620283"/>
                  </a:lnTo>
                  <a:lnTo>
                    <a:pt x="916117" y="587105"/>
                  </a:lnTo>
                  <a:lnTo>
                    <a:pt x="881184" y="539932"/>
                  </a:lnTo>
                  <a:lnTo>
                    <a:pt x="877013" y="507320"/>
                  </a:lnTo>
                  <a:lnTo>
                    <a:pt x="867343" y="452265"/>
                  </a:lnTo>
                  <a:lnTo>
                    <a:pt x="854153" y="384153"/>
                  </a:lnTo>
                  <a:lnTo>
                    <a:pt x="839424" y="312369"/>
                  </a:lnTo>
                  <a:lnTo>
                    <a:pt x="825136" y="246300"/>
                  </a:lnTo>
                  <a:lnTo>
                    <a:pt x="813266" y="195331"/>
                  </a:lnTo>
                  <a:lnTo>
                    <a:pt x="785675" y="122779"/>
                  </a:lnTo>
                  <a:lnTo>
                    <a:pt x="748595" y="72599"/>
                  </a:lnTo>
                  <a:lnTo>
                    <a:pt x="714522" y="45330"/>
                  </a:lnTo>
                  <a:lnTo>
                    <a:pt x="662660" y="8243"/>
                  </a:lnTo>
                  <a:lnTo>
                    <a:pt x="639786" y="0"/>
                  </a:lnTo>
                  <a:lnTo>
                    <a:pt x="615437" y="855"/>
                  </a:lnTo>
                  <a:lnTo>
                    <a:pt x="586297" y="13807"/>
                  </a:lnTo>
                  <a:lnTo>
                    <a:pt x="571067" y="31700"/>
                  </a:lnTo>
                  <a:lnTo>
                    <a:pt x="565475" y="49093"/>
                  </a:lnTo>
                  <a:lnTo>
                    <a:pt x="565246" y="60545"/>
                  </a:lnTo>
                </a:path>
              </a:pathLst>
            </a:custGeom>
            <a:ln w="581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18">
              <a:extLst>
                <a:ext uri="{FF2B5EF4-FFF2-40B4-BE49-F238E27FC236}">
                  <a16:creationId xmlns:a16="http://schemas.microsoft.com/office/drawing/2014/main" id="{4F6C588F-BD0B-BC71-337F-74FE91AF218E}"/>
                </a:ext>
              </a:extLst>
            </p:cNvPr>
            <p:cNvSpPr/>
            <p:nvPr/>
          </p:nvSpPr>
          <p:spPr>
            <a:xfrm>
              <a:off x="3073725" y="3988156"/>
              <a:ext cx="245110" cy="264160"/>
            </a:xfrm>
            <a:custGeom>
              <a:avLst/>
              <a:gdLst/>
              <a:ahLst/>
              <a:cxnLst/>
              <a:rect l="l" t="t" r="r" b="b"/>
              <a:pathLst>
                <a:path w="245110" h="264160">
                  <a:moveTo>
                    <a:pt x="114452" y="0"/>
                  </a:moveTo>
                  <a:lnTo>
                    <a:pt x="0" y="214985"/>
                  </a:lnTo>
                  <a:lnTo>
                    <a:pt x="8612" y="219736"/>
                  </a:lnTo>
                  <a:lnTo>
                    <a:pt x="17111" y="224829"/>
                  </a:lnTo>
                  <a:lnTo>
                    <a:pt x="48617" y="249751"/>
                  </a:lnTo>
                  <a:lnTo>
                    <a:pt x="62229" y="264134"/>
                  </a:lnTo>
                  <a:lnTo>
                    <a:pt x="244652" y="102857"/>
                  </a:lnTo>
                  <a:lnTo>
                    <a:pt x="216039" y="72998"/>
                  </a:lnTo>
                  <a:lnTo>
                    <a:pt x="184340" y="45377"/>
                  </a:lnTo>
                  <a:lnTo>
                    <a:pt x="150115" y="20945"/>
                  </a:lnTo>
                  <a:lnTo>
                    <a:pt x="132442" y="10083"/>
                  </a:lnTo>
                  <a:lnTo>
                    <a:pt x="114452" y="0"/>
                  </a:lnTo>
                  <a:close/>
                </a:path>
              </a:pathLst>
            </a:custGeom>
            <a:solidFill>
              <a:srgbClr val="E5002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19">
              <a:extLst>
                <a:ext uri="{FF2B5EF4-FFF2-40B4-BE49-F238E27FC236}">
                  <a16:creationId xmlns:a16="http://schemas.microsoft.com/office/drawing/2014/main" id="{5CB74A50-0CCB-4076-4BCA-2BAC6BA80BA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2287" y="4263719"/>
              <a:ext cx="252906" cy="164757"/>
            </a:xfrm>
            <a:prstGeom prst="rect">
              <a:avLst/>
            </a:prstGeom>
          </p:spPr>
        </p:pic>
      </p:grpSp>
      <p:sp>
        <p:nvSpPr>
          <p:cNvPr id="31" name="object 20">
            <a:extLst>
              <a:ext uri="{FF2B5EF4-FFF2-40B4-BE49-F238E27FC236}">
                <a16:creationId xmlns:a16="http://schemas.microsoft.com/office/drawing/2014/main" id="{7C7BFAEF-7491-B0A2-00C8-343201CF8FF5}"/>
              </a:ext>
            </a:extLst>
          </p:cNvPr>
          <p:cNvSpPr txBox="1">
            <a:spLocks/>
          </p:cNvSpPr>
          <p:nvPr/>
        </p:nvSpPr>
        <p:spPr>
          <a:xfrm>
            <a:off x="1371089" y="393784"/>
            <a:ext cx="4870609" cy="1578317"/>
          </a:xfrm>
          <a:prstGeom prst="rect">
            <a:avLst/>
          </a:prstGeom>
        </p:spPr>
        <p:txBody>
          <a:bodyPr vert="horz" wrap="square" lIns="0" tIns="183833" rIns="0" bIns="0" rtlCol="0" anchor="t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ea typeface="+mj-ea"/>
                <a:cs typeface="メイリオ"/>
              </a:defRPr>
            </a:lvl1pPr>
          </a:lstStyle>
          <a:p>
            <a:pPr algn="ctr">
              <a:spcBef>
                <a:spcPts val="1448"/>
              </a:spcBef>
            </a:pPr>
            <a:r>
              <a:rPr lang="ja-JP" altLang="en-US" sz="5850" spc="-278">
                <a:latin typeface="Meiryo"/>
                <a:ea typeface="Meiryo"/>
              </a:rPr>
              <a:t>口コミ募集中</a:t>
            </a:r>
            <a:endParaRPr lang="ja-JP" altLang="en-US" sz="5850">
              <a:latin typeface="Meiryo"/>
              <a:ea typeface="Meiryo"/>
            </a:endParaRPr>
          </a:p>
          <a:p>
            <a:pPr algn="ctr">
              <a:spcBef>
                <a:spcPts val="634"/>
              </a:spcBef>
            </a:pPr>
            <a:r>
              <a:rPr lang="ja-JP" altLang="en-US" sz="2700" spc="-176">
                <a:latin typeface="Meiryo"/>
                <a:ea typeface="Meiryo"/>
              </a:rPr>
              <a:t>レビューを掲示板に書き込もう</a:t>
            </a:r>
            <a:r>
              <a:rPr lang="en-US" altLang="ja-JP" sz="2700" spc="-38">
                <a:latin typeface="Meiryo"/>
                <a:ea typeface="Meiryo"/>
              </a:rPr>
              <a:t>︕</a:t>
            </a:r>
            <a:endParaRPr lang="ja-JP" altLang="en-US" sz="2700">
              <a:latin typeface="Meiryo"/>
              <a:ea typeface="Meiryo"/>
            </a:endParaRPr>
          </a:p>
        </p:txBody>
      </p:sp>
      <p:pic>
        <p:nvPicPr>
          <p:cNvPr id="32" name="object 21">
            <a:extLst>
              <a:ext uri="{FF2B5EF4-FFF2-40B4-BE49-F238E27FC236}">
                <a16:creationId xmlns:a16="http://schemas.microsoft.com/office/drawing/2014/main" id="{A519F6C8-B80E-1368-DEF0-0FA7A4334C0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33724" y="2702527"/>
            <a:ext cx="3762755" cy="66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48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76200" y="152400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6C8D364E-64CD-4C9E-BC12-2A1DD5CFD577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A2E02A-D5F3-C760-F8D7-550BE6F378BF}"/>
              </a:ext>
            </a:extLst>
          </p:cNvPr>
          <p:cNvSpPr txBox="1"/>
          <p:nvPr/>
        </p:nvSpPr>
        <p:spPr>
          <a:xfrm>
            <a:off x="3810000" y="1529411"/>
            <a:ext cx="32766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</a:p>
          <a:p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黄色部分は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▼パーツ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帯やオブジェクトは、パーツを変更することも可能です。</a:t>
            </a:r>
          </a:p>
          <a:p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QR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フリーサイトなどで作成・ダウンロードしたものを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配置してください。</a:t>
            </a:r>
          </a:p>
        </p:txBody>
      </p:sp>
      <p:pic>
        <p:nvPicPr>
          <p:cNvPr id="2" name="図 1" descr="テキスト&#10;&#10;自動的に生成された説明">
            <a:extLst>
              <a:ext uri="{FF2B5EF4-FFF2-40B4-BE49-F238E27FC236}">
                <a16:creationId xmlns:a16="http://schemas.microsoft.com/office/drawing/2014/main" id="{3F5943AE-528A-6E07-1050-33A2B45B9B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29411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312</Words>
  <Application>Microsoft Office PowerPoint</Application>
  <PresentationFormat>ユーザー設定</PresentationFormat>
  <Paragraphs>80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Meiryo</vt:lpstr>
      <vt:lpstr>Meiryo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221</cp:revision>
  <dcterms:created xsi:type="dcterms:W3CDTF">2023-10-09T10:54:24Z</dcterms:created>
  <dcterms:modified xsi:type="dcterms:W3CDTF">2023-10-27T11:18:28Z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