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12"/>
  </p:notesMasterIdLst>
  <p:sldIdLst>
    <p:sldId id="284" r:id="rId2"/>
    <p:sldId id="280" r:id="rId3"/>
    <p:sldId id="282" r:id="rId4"/>
    <p:sldId id="268" r:id="rId5"/>
    <p:sldId id="277" r:id="rId6"/>
    <p:sldId id="275" r:id="rId7"/>
    <p:sldId id="274" r:id="rId8"/>
    <p:sldId id="273" r:id="rId9"/>
    <p:sldId id="278" r:id="rId10"/>
    <p:sldId id="279" r:id="rId11"/>
  </p:sldIdLst>
  <p:sldSz cx="7620000" cy="4572000"/>
  <p:notesSz cx="10160000" cy="6096000"/>
  <p:defaultTextStyle>
    <a:defPPr>
      <a:defRPr kern="0"/>
    </a:defPPr>
  </p:defaultTextStyle>
  <p:extLst>
    <p:ext uri="{EFAFB233-063F-42B5-8137-9DF3F51BA10A}">
      <p15:sldGuideLst xmlns:p15="http://schemas.microsoft.com/office/powerpoint/2012/main">
        <p15:guide id="1" orient="horz" pos="2160" userDrawn="1">
          <p15:clr>
            <a:srgbClr val="A4A3A4"/>
          </p15:clr>
        </p15:guide>
        <p15:guide id="2" pos="432" userDrawn="1">
          <p15:clr>
            <a:srgbClr val="A4A3A4"/>
          </p15:clr>
        </p15:guide>
        <p15:guide id="3" pos="144" userDrawn="1">
          <p15:clr>
            <a:srgbClr val="A4A3A4"/>
          </p15:clr>
        </p15:guide>
        <p15:guide id="4" orient="horz" pos="384" userDrawn="1">
          <p15:clr>
            <a:srgbClr val="A4A3A4"/>
          </p15:clr>
        </p15:guide>
        <p15:guide id="5" pos="4512" userDrawn="1">
          <p15:clr>
            <a:srgbClr val="A4A3A4"/>
          </p15:clr>
        </p15:guide>
        <p15:guide id="6" pos="48" userDrawn="1">
          <p15:clr>
            <a:srgbClr val="A4A3A4"/>
          </p15:clr>
        </p15:guide>
        <p15:guide id="7" orient="horz" pos="96" userDrawn="1">
          <p15:clr>
            <a:srgbClr val="A4A3A4"/>
          </p15:clr>
        </p15:guide>
        <p15:guide id="8" orient="horz" pos="2592" userDrawn="1">
          <p15:clr>
            <a:srgbClr val="A4A3A4"/>
          </p15:clr>
        </p15:guide>
        <p15:guide id="9" pos="4368" userDrawn="1">
          <p15:clr>
            <a:srgbClr val="A4A3A4"/>
          </p15:clr>
        </p15:guide>
        <p15:guide id="10" pos="672" userDrawn="1">
          <p15:clr>
            <a:srgbClr val="A4A3A4"/>
          </p15:clr>
        </p15:guide>
        <p15:guide id="11" pos="4128" userDrawn="1">
          <p15:clr>
            <a:srgbClr val="A4A3A4"/>
          </p15:clr>
        </p15:guide>
        <p15:guide id="12" pos="1824" userDrawn="1">
          <p15:clr>
            <a:srgbClr val="A4A3A4"/>
          </p15:clr>
        </p15:guide>
        <p15:guide id="13" pos="288" userDrawn="1">
          <p15:clr>
            <a:srgbClr val="A4A3A4"/>
          </p15:clr>
        </p15:guide>
        <p15:guide id="14" orient="horz"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E9E3"/>
    <a:srgbClr val="007A5B"/>
    <a:srgbClr val="6F8B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8810BA-C283-4A12-8429-A2BA6583C35D}" v="4" dt="2023-10-10T07:26:54.693"/>
    <p1510:client id="{2007A658-5284-41DD-95F6-0B5E0A242985}" v="100" dt="2023-10-10T12:27:08.928"/>
    <p1510:client id="{6B5174EF-824A-4174-B987-6EDD945DEB99}" v="243" dt="2023-10-09T11:08:52.579"/>
    <p1510:client id="{FB46B492-BA5D-44B3-B217-7F563D67ABBF}" v="14" dt="2023-10-09T11:11:39.71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842" autoAdjust="0"/>
  </p:normalViewPr>
  <p:slideViewPr>
    <p:cSldViewPr>
      <p:cViewPr varScale="1">
        <p:scale>
          <a:sx n="112" d="100"/>
          <a:sy n="112" d="100"/>
        </p:scale>
        <p:origin x="96" y="298"/>
      </p:cViewPr>
      <p:guideLst>
        <p:guide orient="horz" pos="2160"/>
        <p:guide pos="432"/>
        <p:guide pos="144"/>
        <p:guide orient="horz" pos="384"/>
        <p:guide pos="4512"/>
        <p:guide pos="48"/>
        <p:guide orient="horz" pos="96"/>
        <p:guide orient="horz" pos="2592"/>
        <p:guide pos="4368"/>
        <p:guide pos="672"/>
        <p:guide pos="4128"/>
        <p:guide pos="1824"/>
        <p:guide pos="288"/>
        <p:guide orient="horz" pos="9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402138" cy="3063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754688" y="0"/>
            <a:ext cx="4403725" cy="306388"/>
          </a:xfrm>
          <a:prstGeom prst="rect">
            <a:avLst/>
          </a:prstGeom>
        </p:spPr>
        <p:txBody>
          <a:bodyPr vert="horz" lIns="91440" tIns="45720" rIns="91440" bIns="45720" rtlCol="0"/>
          <a:lstStyle>
            <a:lvl1pPr algn="r">
              <a:defRPr sz="1200"/>
            </a:lvl1pPr>
          </a:lstStyle>
          <a:p>
            <a:fld id="{D8FE0689-CA30-4D47-94BF-A8FFD8897115}" type="datetimeFigureOut">
              <a:rPr kumimoji="1" lang="ja-JP" altLang="en-US" smtClean="0"/>
              <a:t>2023/10/27</a:t>
            </a:fld>
            <a:endParaRPr kumimoji="1" lang="ja-JP" altLang="en-US"/>
          </a:p>
        </p:txBody>
      </p:sp>
      <p:sp>
        <p:nvSpPr>
          <p:cNvPr id="4" name="スライド イメージ プレースホルダー 3"/>
          <p:cNvSpPr>
            <a:spLocks noGrp="1" noRot="1" noChangeAspect="1"/>
          </p:cNvSpPr>
          <p:nvPr>
            <p:ph type="sldImg" idx="2"/>
          </p:nvPr>
        </p:nvSpPr>
        <p:spPr>
          <a:xfrm>
            <a:off x="3365500" y="762000"/>
            <a:ext cx="3429000" cy="20574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1016000" y="2933700"/>
            <a:ext cx="8128000" cy="24003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5791200"/>
            <a:ext cx="4402138" cy="3048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754688" y="5791200"/>
            <a:ext cx="4403725" cy="304800"/>
          </a:xfrm>
          <a:prstGeom prst="rect">
            <a:avLst/>
          </a:prstGeom>
        </p:spPr>
        <p:txBody>
          <a:bodyPr vert="horz" lIns="91440" tIns="45720" rIns="91440" bIns="45720" rtlCol="0" anchor="b"/>
          <a:lstStyle>
            <a:lvl1pPr algn="r">
              <a:defRPr sz="1200"/>
            </a:lvl1pPr>
          </a:lstStyle>
          <a:p>
            <a:fld id="{011275CE-027F-4D38-A586-CE8B6CD08419}" type="slidenum">
              <a:rPr kumimoji="1" lang="ja-JP" altLang="en-US" smtClean="0"/>
              <a:t>‹#›</a:t>
            </a:fld>
            <a:endParaRPr kumimoji="1" lang="ja-JP" altLang="en-US"/>
          </a:p>
        </p:txBody>
      </p:sp>
    </p:spTree>
    <p:extLst>
      <p:ext uri="{BB962C8B-B14F-4D97-AF65-F5344CB8AC3E}">
        <p14:creationId xmlns:p14="http://schemas.microsoft.com/office/powerpoint/2010/main" val="23507292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19280" y="482556"/>
            <a:ext cx="6267450" cy="548292"/>
          </a:xfrm>
          <a:prstGeom prst="rect">
            <a:avLst/>
          </a:prstGeom>
        </p:spPr>
        <p:txBody>
          <a:bodyPr wrap="square" lIns="0" tIns="0" rIns="0" bIns="0">
            <a:spAutoFit/>
          </a:bodyPr>
          <a:lstStyle>
            <a:lvl1pPr>
              <a:defRPr sz="3563" b="1" i="0">
                <a:solidFill>
                  <a:schemeClr val="tx1"/>
                </a:solidFill>
                <a:latin typeface="メイリオ"/>
                <a:cs typeface="メイリオ"/>
              </a:defRPr>
            </a:lvl1pPr>
          </a:lstStyle>
          <a:p>
            <a:endParaRPr/>
          </a:p>
        </p:txBody>
      </p:sp>
      <p:sp>
        <p:nvSpPr>
          <p:cNvPr id="3" name="Holder 3"/>
          <p:cNvSpPr>
            <a:spLocks noGrp="1"/>
          </p:cNvSpPr>
          <p:nvPr>
            <p:ph type="subTitle" idx="4"/>
          </p:nvPr>
        </p:nvSpPr>
        <p:spPr>
          <a:xfrm>
            <a:off x="766432" y="2508043"/>
            <a:ext cx="3948589" cy="450123"/>
          </a:xfrm>
          <a:prstGeom prst="rect">
            <a:avLst/>
          </a:prstGeom>
        </p:spPr>
        <p:txBody>
          <a:bodyPr wrap="square" lIns="0" tIns="0" rIns="0" bIns="0">
            <a:spAutoFit/>
          </a:bodyPr>
          <a:lstStyle>
            <a:lvl1pPr>
              <a:defRPr sz="2925" b="1" i="0">
                <a:solidFill>
                  <a:schemeClr val="tx1"/>
                </a:solidFill>
                <a:latin typeface="メイリオ"/>
                <a:cs typeface="メイリオ"/>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6E2BC236-7387-4DF6-ABEE-E329B7AA344C}" type="datetime1">
              <a:rPr lang="en-US" altLang="ja-JP" smtClean="0"/>
              <a:t>10/27/2023</a:t>
            </a:fld>
            <a:endParaRPr lang="en-US"/>
          </a:p>
        </p:txBody>
      </p:sp>
      <p:sp>
        <p:nvSpPr>
          <p:cNvPr id="6" name="Holder 6"/>
          <p:cNvSpPr>
            <a:spLocks noGrp="1"/>
          </p:cNvSpPr>
          <p:nvPr>
            <p:ph type="sldNum" sz="quarter" idx="7"/>
          </p:nvPr>
        </p:nvSpPr>
        <p:spPr>
          <a:xfrm>
            <a:off x="5835126" y="4427871"/>
            <a:ext cx="1752600" cy="10772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596552" y="311810"/>
            <a:ext cx="4829651" cy="548292"/>
          </a:xfrm>
        </p:spPr>
        <p:txBody>
          <a:bodyPr lIns="0" tIns="0" rIns="0" bIns="0"/>
          <a:lstStyle>
            <a:lvl1pPr>
              <a:defRPr sz="3563" b="1" i="0">
                <a:solidFill>
                  <a:schemeClr val="tx1"/>
                </a:solidFill>
                <a:latin typeface="メイリオ"/>
                <a:cs typeface="メイリオ"/>
              </a:defRPr>
            </a:lvl1pPr>
          </a:lstStyle>
          <a:p>
            <a:endParaRPr/>
          </a:p>
        </p:txBody>
      </p:sp>
      <p:sp>
        <p:nvSpPr>
          <p:cNvPr id="3" name="Holder 3"/>
          <p:cNvSpPr>
            <a:spLocks noGrp="1"/>
          </p:cNvSpPr>
          <p:nvPr>
            <p:ph type="body" idx="1"/>
          </p:nvPr>
        </p:nvSpPr>
        <p:spPr>
          <a:xfrm>
            <a:off x="3690974" y="1457788"/>
            <a:ext cx="3353753" cy="450123"/>
          </a:xfrm>
        </p:spPr>
        <p:txBody>
          <a:bodyPr lIns="0" tIns="0" rIns="0" bIns="0"/>
          <a:lstStyle>
            <a:lvl1pPr>
              <a:defRPr sz="2925" b="1" i="0">
                <a:solidFill>
                  <a:schemeClr val="tx1"/>
                </a:solidFill>
                <a:latin typeface="メイリオ"/>
                <a:cs typeface="メイリオ"/>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D629A04-B5A4-4CEE-8C2A-52B12BC880A1}" type="datetime1">
              <a:rPr lang="en-US" altLang="ja-JP" smtClean="0"/>
              <a:t>10/27/2023</a:t>
            </a:fld>
            <a:endParaRPr lang="en-US"/>
          </a:p>
        </p:txBody>
      </p:sp>
      <p:sp>
        <p:nvSpPr>
          <p:cNvPr id="6" name="Holder 6"/>
          <p:cNvSpPr>
            <a:spLocks noGrp="1"/>
          </p:cNvSpPr>
          <p:nvPr>
            <p:ph type="sldNum" sz="quarter" idx="7"/>
          </p:nvPr>
        </p:nvSpPr>
        <p:spPr>
          <a:xfrm>
            <a:off x="5797806" y="4427871"/>
            <a:ext cx="1752600" cy="10772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extLst>
    <p:ext uri="{DCECCB84-F9BA-43D5-87BE-67443E8EF086}">
      <p15:sldGuideLst xmlns:p15="http://schemas.microsoft.com/office/powerpoint/2012/main">
        <p15:guide id="1" orient="horz" pos="1440" userDrawn="1">
          <p15:clr>
            <a:srgbClr val="FBAE40"/>
          </p15:clr>
        </p15:guide>
        <p15:guide id="2" pos="475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2596552" y="311810"/>
            <a:ext cx="4829651" cy="548292"/>
          </a:xfrm>
        </p:spPr>
        <p:txBody>
          <a:bodyPr lIns="0" tIns="0" rIns="0" bIns="0"/>
          <a:lstStyle>
            <a:lvl1pPr>
              <a:defRPr sz="3563" b="1" i="0">
                <a:solidFill>
                  <a:schemeClr val="tx1"/>
                </a:solidFill>
                <a:latin typeface="メイリオ"/>
                <a:cs typeface="メイリオ"/>
              </a:defRPr>
            </a:lvl1pPr>
          </a:lstStyle>
          <a:p>
            <a:endParaRPr/>
          </a:p>
        </p:txBody>
      </p:sp>
      <p:sp>
        <p:nvSpPr>
          <p:cNvPr id="3" name="Holder 3"/>
          <p:cNvSpPr>
            <a:spLocks noGrp="1"/>
          </p:cNvSpPr>
          <p:nvPr>
            <p:ph sz="half" idx="2"/>
          </p:nvPr>
        </p:nvSpPr>
        <p:spPr>
          <a:xfrm>
            <a:off x="381000" y="1051560"/>
            <a:ext cx="3314700" cy="60016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924300" y="1051560"/>
            <a:ext cx="3314700" cy="60016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B3EE5DD8-5AF1-4EBB-99FA-B182C1DC5A15}" type="datetime1">
              <a:rPr lang="en-US" altLang="ja-JP" smtClean="0"/>
              <a:t>10/27/2023</a:t>
            </a:fld>
            <a:endParaRPr lang="en-US"/>
          </a:p>
        </p:txBody>
      </p:sp>
      <p:sp>
        <p:nvSpPr>
          <p:cNvPr id="7" name="Holder 7"/>
          <p:cNvSpPr>
            <a:spLocks noGrp="1"/>
          </p:cNvSpPr>
          <p:nvPr>
            <p:ph type="sldNum" sz="quarter" idx="7"/>
          </p:nvPr>
        </p:nvSpPr>
        <p:spPr>
          <a:xfrm>
            <a:off x="5835126" y="4427871"/>
            <a:ext cx="1752600" cy="10772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2596552" y="311810"/>
            <a:ext cx="4829651" cy="548292"/>
          </a:xfrm>
        </p:spPr>
        <p:txBody>
          <a:bodyPr lIns="0" tIns="0" rIns="0" bIns="0"/>
          <a:lstStyle>
            <a:lvl1pPr>
              <a:defRPr sz="3563" b="1" i="0">
                <a:solidFill>
                  <a:schemeClr val="tx1"/>
                </a:solidFill>
                <a:latin typeface="メイリオ"/>
                <a:cs typeface="メイリオ"/>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A9213ED-FFE9-4ED6-8FE0-0905ACF576E7}" type="datetime1">
              <a:rPr lang="en-US" altLang="ja-JP" smtClean="0"/>
              <a:t>10/27/2023</a:t>
            </a:fld>
            <a:endParaRPr lang="en-US"/>
          </a:p>
        </p:txBody>
      </p:sp>
      <p:sp>
        <p:nvSpPr>
          <p:cNvPr id="5" name="Holder 5"/>
          <p:cNvSpPr>
            <a:spLocks noGrp="1"/>
          </p:cNvSpPr>
          <p:nvPr>
            <p:ph type="sldNum" sz="quarter" idx="7"/>
          </p:nvPr>
        </p:nvSpPr>
        <p:spPr>
          <a:xfrm>
            <a:off x="5835126" y="4427871"/>
            <a:ext cx="1752600" cy="10772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5CE62F80-DDC6-43FB-AEF7-4FFFD3D53AD4}" type="datetime1">
              <a:rPr lang="en-US" altLang="ja-JP" smtClean="0"/>
              <a:t>10/27/2023</a:t>
            </a:fld>
            <a:endParaRPr lang="en-US"/>
          </a:p>
        </p:txBody>
      </p:sp>
      <p:sp>
        <p:nvSpPr>
          <p:cNvPr id="4" name="Holder 4"/>
          <p:cNvSpPr>
            <a:spLocks noGrp="1"/>
          </p:cNvSpPr>
          <p:nvPr>
            <p:ph type="sldNum" sz="quarter" idx="7"/>
          </p:nvPr>
        </p:nvSpPr>
        <p:spPr>
          <a:xfrm>
            <a:off x="5835126" y="4427871"/>
            <a:ext cx="1752600" cy="107722"/>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596552" y="311810"/>
            <a:ext cx="4829651" cy="741045"/>
          </a:xfrm>
          <a:prstGeom prst="rect">
            <a:avLst/>
          </a:prstGeom>
        </p:spPr>
        <p:txBody>
          <a:bodyPr wrap="square" lIns="0" tIns="0" rIns="0" bIns="0">
            <a:spAutoFit/>
          </a:bodyPr>
          <a:lstStyle>
            <a:lvl1pPr>
              <a:defRPr sz="4750" b="1" i="0">
                <a:solidFill>
                  <a:schemeClr val="tx1"/>
                </a:solidFill>
                <a:latin typeface="メイリオ"/>
                <a:cs typeface="メイリオ"/>
              </a:defRPr>
            </a:lvl1pPr>
          </a:lstStyle>
          <a:p>
            <a:endParaRPr/>
          </a:p>
        </p:txBody>
      </p:sp>
      <p:sp>
        <p:nvSpPr>
          <p:cNvPr id="3" name="Holder 3"/>
          <p:cNvSpPr>
            <a:spLocks noGrp="1"/>
          </p:cNvSpPr>
          <p:nvPr>
            <p:ph type="body" idx="1"/>
          </p:nvPr>
        </p:nvSpPr>
        <p:spPr>
          <a:xfrm>
            <a:off x="3690974" y="1457788"/>
            <a:ext cx="3353753" cy="600164"/>
          </a:xfrm>
          <a:prstGeom prst="rect">
            <a:avLst/>
          </a:prstGeom>
        </p:spPr>
        <p:txBody>
          <a:bodyPr wrap="square" lIns="0" tIns="0" rIns="0" bIns="0">
            <a:spAutoFit/>
          </a:bodyPr>
          <a:lstStyle>
            <a:lvl1pPr>
              <a:defRPr sz="3900" b="1" i="0">
                <a:solidFill>
                  <a:schemeClr val="tx1"/>
                </a:solidFill>
                <a:latin typeface="メイリオ"/>
                <a:cs typeface="メイリオ"/>
              </a:defRPr>
            </a:lvl1pPr>
          </a:lstStyle>
          <a:p>
            <a:endParaRPr/>
          </a:p>
        </p:txBody>
      </p:sp>
      <p:sp>
        <p:nvSpPr>
          <p:cNvPr id="4" name="Holder 4"/>
          <p:cNvSpPr>
            <a:spLocks noGrp="1"/>
          </p:cNvSpPr>
          <p:nvPr>
            <p:ph type="ftr" sz="quarter" idx="5"/>
          </p:nvPr>
        </p:nvSpPr>
        <p:spPr>
          <a:xfrm>
            <a:off x="2590800" y="4251960"/>
            <a:ext cx="243840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1000" y="4251960"/>
            <a:ext cx="1752600" cy="276999"/>
          </a:xfrm>
          <a:prstGeom prst="rect">
            <a:avLst/>
          </a:prstGeom>
        </p:spPr>
        <p:txBody>
          <a:bodyPr wrap="square" lIns="0" tIns="0" rIns="0" bIns="0">
            <a:spAutoFit/>
          </a:bodyPr>
          <a:lstStyle>
            <a:lvl1pPr algn="l">
              <a:defRPr>
                <a:solidFill>
                  <a:schemeClr val="tx1">
                    <a:tint val="75000"/>
                  </a:schemeClr>
                </a:solidFill>
              </a:defRPr>
            </a:lvl1pPr>
          </a:lstStyle>
          <a:p>
            <a:fld id="{B25A4CE8-12D4-4DF6-8E9A-FECEBF98589C}" type="datetime1">
              <a:rPr lang="en-US" altLang="ja-JP" smtClean="0"/>
              <a:t>10/27/2023</a:t>
            </a:fld>
            <a:endParaRPr lang="en-US"/>
          </a:p>
        </p:txBody>
      </p:sp>
      <p:sp>
        <p:nvSpPr>
          <p:cNvPr id="6" name="Holder 6"/>
          <p:cNvSpPr>
            <a:spLocks noGrp="1"/>
          </p:cNvSpPr>
          <p:nvPr>
            <p:ph type="sldNum" sz="quarter" idx="7"/>
          </p:nvPr>
        </p:nvSpPr>
        <p:spPr>
          <a:xfrm>
            <a:off x="5791200" y="4427871"/>
            <a:ext cx="1752600" cy="107722"/>
          </a:xfrm>
          <a:prstGeom prst="rect">
            <a:avLst/>
          </a:prstGeom>
        </p:spPr>
        <p:txBody>
          <a:bodyPr wrap="square" lIns="0" tIns="0" rIns="0" bIns="0">
            <a:spAutoFit/>
          </a:bodyPr>
          <a:lstStyle>
            <a:lvl1pPr algn="r">
              <a:defRPr sz="700">
                <a:solidFill>
                  <a:schemeClr val="tx1">
                    <a:tint val="75000"/>
                  </a:schemeClr>
                </a:solidFill>
                <a:latin typeface="メイリオ" panose="020B0604030504040204" pitchFamily="50" charset="-128"/>
                <a:ea typeface="メイリオ" panose="020B0604030504040204" pitchFamily="50" charset="-128"/>
              </a:defRPr>
            </a:lvl1pPr>
          </a:lstStyle>
          <a:p>
            <a:fld id="{B6F15528-21DE-4FAA-801E-634DDDAF4B2B}" type="slidenum">
              <a:rPr lang="en-US" altLang="ja-JP" smtClean="0"/>
              <a:pPr/>
              <a:t>‹#›</a:t>
            </a:fld>
            <a:endParaRPr lang="ja-JP" altLang="en-US" dirty="0"/>
          </a:p>
        </p:txBody>
      </p:sp>
      <p:sp>
        <p:nvSpPr>
          <p:cNvPr id="7" name="object 16">
            <a:extLst>
              <a:ext uri="{FF2B5EF4-FFF2-40B4-BE49-F238E27FC236}">
                <a16:creationId xmlns:a16="http://schemas.microsoft.com/office/drawing/2014/main" id="{E9D29940-F7C6-4042-5C66-3F5854D42772}"/>
              </a:ext>
            </a:extLst>
          </p:cNvPr>
          <p:cNvSpPr txBox="1">
            <a:spLocks/>
          </p:cNvSpPr>
          <p:nvPr userDrawn="1"/>
        </p:nvSpPr>
        <p:spPr>
          <a:xfrm>
            <a:off x="2208321" y="4340202"/>
            <a:ext cx="5217882" cy="187872"/>
          </a:xfrm>
          <a:prstGeom prst="rect">
            <a:avLst/>
          </a:prstGeom>
        </p:spPr>
        <p:txBody>
          <a:bodyPr vert="horz" wrap="square" lIns="0" tIns="3175" rIns="0" bIns="0" rtlCol="0">
            <a:spAutoFit/>
          </a:bodyPr>
          <a:lstStyle>
            <a:defPPr>
              <a:defRPr kern="0"/>
            </a:defPPr>
          </a:lstStyle>
          <a:p>
            <a:pPr marL="12700" algn="r">
              <a:spcBef>
                <a:spcPts val="25"/>
              </a:spcBef>
            </a:pPr>
            <a:r>
              <a:rPr lang="ja-JP" altLang="en-US" sz="600" dirty="0">
                <a:solidFill>
                  <a:schemeClr val="tx1">
                    <a:lumMod val="50000"/>
                    <a:lumOff val="50000"/>
                  </a:schemeClr>
                </a:solidFill>
                <a:latin typeface="メイリオ" panose="020B0604030504040204" pitchFamily="50" charset="-128"/>
                <a:ea typeface="メイリオ" panose="020B0604030504040204" pitchFamily="50" charset="-128"/>
              </a:rPr>
              <a:t>テンプレートは</a:t>
            </a:r>
            <a:r>
              <a:rPr lang="en-US" altLang="ja-JP" sz="600" dirty="0" err="1">
                <a:solidFill>
                  <a:schemeClr val="tx1">
                    <a:lumMod val="50000"/>
                    <a:lumOff val="50000"/>
                  </a:schemeClr>
                </a:solidFill>
                <a:latin typeface="メイリオ" panose="020B0604030504040204" pitchFamily="50" charset="-128"/>
                <a:ea typeface="メイリオ" panose="020B0604030504040204" pitchFamily="50" charset="-128"/>
              </a:rPr>
              <a:t>stera</a:t>
            </a:r>
            <a:r>
              <a:rPr lang="en-US" altLang="ja-JP" sz="600" dirty="0">
                <a:solidFill>
                  <a:schemeClr val="tx1">
                    <a:lumMod val="50000"/>
                    <a:lumOff val="50000"/>
                  </a:schemeClr>
                </a:solidFill>
                <a:latin typeface="メイリオ" panose="020B0604030504040204" pitchFamily="50" charset="-128"/>
                <a:ea typeface="メイリオ" panose="020B0604030504040204" pitchFamily="50" charset="-128"/>
              </a:rPr>
              <a:t> ads</a:t>
            </a:r>
            <a:r>
              <a:rPr lang="ja-JP" altLang="en-US" sz="600" dirty="0">
                <a:solidFill>
                  <a:schemeClr val="tx1">
                    <a:lumMod val="50000"/>
                    <a:lumOff val="50000"/>
                  </a:schemeClr>
                </a:solidFill>
                <a:latin typeface="メイリオ" panose="020B0604030504040204" pitchFamily="50" charset="-128"/>
                <a:ea typeface="メイリオ" panose="020B0604030504040204" pitchFamily="50" charset="-128"/>
              </a:rPr>
              <a:t>以外のご利用はお控えください。</a:t>
            </a:r>
          </a:p>
          <a:p>
            <a:pPr marL="12700" algn="r">
              <a:spcBef>
                <a:spcPts val="25"/>
              </a:spcBef>
            </a:pPr>
            <a:r>
              <a:rPr lang="en-US" sz="600" dirty="0">
                <a:solidFill>
                  <a:schemeClr val="tx1">
                    <a:lumMod val="50000"/>
                    <a:lumOff val="50000"/>
                  </a:schemeClr>
                </a:solidFill>
                <a:latin typeface="メイリオ" panose="020B0604030504040204" pitchFamily="50" charset="-128"/>
                <a:ea typeface="メイリオ" panose="020B0604030504040204" pitchFamily="50" charset="-128"/>
              </a:rPr>
              <a:t>Copyright © 2023 Sumitomo Mitsui Card Co., Ltd. All Rights </a:t>
            </a:r>
            <a:r>
              <a:rPr lang="en-US" sz="600" spc="-10" dirty="0">
                <a:solidFill>
                  <a:schemeClr val="tx1">
                    <a:lumMod val="50000"/>
                    <a:lumOff val="50000"/>
                  </a:schemeClr>
                </a:solidFill>
                <a:latin typeface="メイリオ" panose="020B0604030504040204" pitchFamily="50" charset="-128"/>
                <a:ea typeface="メイリオ" panose="020B0604030504040204" pitchFamily="50" charset="-128"/>
              </a:rPr>
              <a:t>Reserved.</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extLst>
    <p:ext uri="{27BBF7A9-308A-43DC-89C8-2F10F3537804}">
      <p15:sldGuideLst xmlns:p15="http://schemas.microsoft.com/office/powerpoint/2012/main">
        <p15:guide id="1" orient="horz" pos="1440" userDrawn="1">
          <p15:clr>
            <a:srgbClr val="F26B43"/>
          </p15:clr>
        </p15:guide>
        <p15:guide id="2" pos="2400" userDrawn="1">
          <p15:clr>
            <a:srgbClr val="F26B43"/>
          </p15:clr>
        </p15:guide>
        <p15:guide id="3" pos="47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pn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 Id="rId14" Type="http://schemas.openxmlformats.org/officeDocument/2006/relationships/image" Target="../media/image5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png"/><Relationship Id="rId16"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1FEE1DFB-8B0D-88B8-1C47-58422E55FAC1}"/>
              </a:ext>
            </a:extLst>
          </p:cNvPr>
          <p:cNvSpPr>
            <a:spLocks noGrp="1"/>
          </p:cNvSpPr>
          <p:nvPr>
            <p:ph type="title"/>
          </p:nvPr>
        </p:nvSpPr>
        <p:spPr/>
        <p:txBody>
          <a:bodyPr/>
          <a:lstStyle/>
          <a:p>
            <a:endParaRPr lang="ja-JP" altLang="en-US"/>
          </a:p>
        </p:txBody>
      </p:sp>
      <p:sp>
        <p:nvSpPr>
          <p:cNvPr id="8" name="object 2">
            <a:extLst>
              <a:ext uri="{FF2B5EF4-FFF2-40B4-BE49-F238E27FC236}">
                <a16:creationId xmlns:a16="http://schemas.microsoft.com/office/drawing/2014/main" id="{4BA675B5-BC44-D4E6-A5F6-EA9AEE822A65}"/>
              </a:ext>
            </a:extLst>
          </p:cNvPr>
          <p:cNvSpPr/>
          <p:nvPr/>
        </p:nvSpPr>
        <p:spPr>
          <a:xfrm>
            <a:off x="0" y="0"/>
            <a:ext cx="7620000" cy="4572000"/>
          </a:xfrm>
          <a:custGeom>
            <a:avLst/>
            <a:gdLst/>
            <a:ahLst/>
            <a:cxnLst/>
            <a:rect l="l" t="t" r="r" b="b"/>
            <a:pathLst>
              <a:path w="10160000" h="6096000">
                <a:moveTo>
                  <a:pt x="10160000" y="0"/>
                </a:moveTo>
                <a:lnTo>
                  <a:pt x="0" y="0"/>
                </a:lnTo>
                <a:lnTo>
                  <a:pt x="0" y="6096000"/>
                </a:lnTo>
                <a:lnTo>
                  <a:pt x="10160000" y="6096000"/>
                </a:lnTo>
                <a:lnTo>
                  <a:pt x="10160000" y="0"/>
                </a:lnTo>
                <a:close/>
              </a:path>
            </a:pathLst>
          </a:custGeom>
          <a:solidFill>
            <a:srgbClr val="FFDE0C"/>
          </a:solidFill>
        </p:spPr>
        <p:txBody>
          <a:bodyPr wrap="square" lIns="0" tIns="0" rIns="0" bIns="0" rtlCol="0"/>
          <a:lstStyle/>
          <a:p>
            <a:endParaRPr/>
          </a:p>
        </p:txBody>
      </p:sp>
      <p:sp>
        <p:nvSpPr>
          <p:cNvPr id="9" name="object 4">
            <a:extLst>
              <a:ext uri="{FF2B5EF4-FFF2-40B4-BE49-F238E27FC236}">
                <a16:creationId xmlns:a16="http://schemas.microsoft.com/office/drawing/2014/main" id="{E40DDE54-3D52-7B5D-F5EC-29E494B95998}"/>
              </a:ext>
            </a:extLst>
          </p:cNvPr>
          <p:cNvSpPr/>
          <p:nvPr/>
        </p:nvSpPr>
        <p:spPr>
          <a:xfrm>
            <a:off x="0" y="2342040"/>
            <a:ext cx="7620000" cy="2229649"/>
          </a:xfrm>
          <a:custGeom>
            <a:avLst/>
            <a:gdLst/>
            <a:ahLst/>
            <a:cxnLst/>
            <a:rect l="l" t="t" r="r" b="b"/>
            <a:pathLst>
              <a:path w="10160000" h="2954654">
                <a:moveTo>
                  <a:pt x="10160000" y="0"/>
                </a:moveTo>
                <a:lnTo>
                  <a:pt x="0" y="0"/>
                </a:lnTo>
                <a:lnTo>
                  <a:pt x="0" y="2954413"/>
                </a:lnTo>
                <a:lnTo>
                  <a:pt x="10160000" y="2954413"/>
                </a:lnTo>
                <a:lnTo>
                  <a:pt x="10160000" y="0"/>
                </a:lnTo>
                <a:close/>
              </a:path>
            </a:pathLst>
          </a:custGeom>
          <a:solidFill>
            <a:srgbClr val="FFFFC2"/>
          </a:solidFill>
        </p:spPr>
        <p:txBody>
          <a:bodyPr wrap="square" lIns="0" tIns="0" rIns="0" bIns="0" rtlCol="0"/>
          <a:lstStyle/>
          <a:p>
            <a:endParaRPr/>
          </a:p>
        </p:txBody>
      </p:sp>
      <p:pic>
        <p:nvPicPr>
          <p:cNvPr id="10" name="object 5">
            <a:extLst>
              <a:ext uri="{FF2B5EF4-FFF2-40B4-BE49-F238E27FC236}">
                <a16:creationId xmlns:a16="http://schemas.microsoft.com/office/drawing/2014/main" id="{1080B7C9-6EC2-A9DC-A169-BFBACCFA04AB}"/>
              </a:ext>
            </a:extLst>
          </p:cNvPr>
          <p:cNvPicPr/>
          <p:nvPr/>
        </p:nvPicPr>
        <p:blipFill>
          <a:blip r:embed="rId2" cstate="print"/>
          <a:stretch>
            <a:fillRect/>
          </a:stretch>
        </p:blipFill>
        <p:spPr>
          <a:xfrm>
            <a:off x="0" y="1"/>
            <a:ext cx="7620000" cy="4440320"/>
          </a:xfrm>
          <a:prstGeom prst="rect">
            <a:avLst/>
          </a:prstGeom>
        </p:spPr>
      </p:pic>
      <p:sp>
        <p:nvSpPr>
          <p:cNvPr id="11" name="object 6">
            <a:extLst>
              <a:ext uri="{FF2B5EF4-FFF2-40B4-BE49-F238E27FC236}">
                <a16:creationId xmlns:a16="http://schemas.microsoft.com/office/drawing/2014/main" id="{DB4B0E4E-588B-F1DD-4E2E-6571C9ED57A7}"/>
              </a:ext>
            </a:extLst>
          </p:cNvPr>
          <p:cNvSpPr txBox="1">
            <a:spLocks/>
          </p:cNvSpPr>
          <p:nvPr/>
        </p:nvSpPr>
        <p:spPr>
          <a:xfrm>
            <a:off x="1314477" y="729317"/>
            <a:ext cx="5069205" cy="974370"/>
          </a:xfrm>
          <a:prstGeom prst="rect">
            <a:avLst/>
          </a:prstGeom>
        </p:spPr>
        <p:txBody>
          <a:bodyPr vert="horz" wrap="square" lIns="0" tIns="10478" rIns="0" bIns="0" rtlCol="0" anchor="t">
            <a:spAutoFit/>
          </a:bodyPr>
          <a:lstStyle>
            <a:lvl1pPr>
              <a:defRPr sz="3563" b="1" i="0">
                <a:solidFill>
                  <a:schemeClr val="tx1"/>
                </a:solidFill>
                <a:latin typeface="メイリオ"/>
                <a:ea typeface="+mj-ea"/>
                <a:cs typeface="メイリオ"/>
              </a:defRPr>
            </a:lvl1pPr>
          </a:lstStyle>
          <a:p>
            <a:pPr marL="9525" algn="ctr">
              <a:spcBef>
                <a:spcPts val="83"/>
              </a:spcBef>
            </a:pPr>
            <a:r>
              <a:rPr lang="ja-JP" altLang="en-US" sz="6263" spc="-683">
                <a:solidFill>
                  <a:srgbClr val="F36200"/>
                </a:solidFill>
                <a:latin typeface="Meiryo"/>
                <a:ea typeface="Meiryo"/>
              </a:rPr>
              <a:t>イベント告知</a:t>
            </a:r>
            <a:r>
              <a:rPr lang="en-US" altLang="ja-JP" sz="6263" spc="-1369">
                <a:solidFill>
                  <a:srgbClr val="F36200"/>
                </a:solidFill>
                <a:latin typeface="Meiryo"/>
                <a:ea typeface="Meiryo"/>
              </a:rPr>
              <a:t>︕</a:t>
            </a:r>
            <a:endParaRPr lang="ja-JP" altLang="en-US" sz="6263" dirty="0">
              <a:latin typeface="Meiryo"/>
              <a:ea typeface="Meiryo"/>
            </a:endParaRPr>
          </a:p>
        </p:txBody>
      </p:sp>
      <p:sp>
        <p:nvSpPr>
          <p:cNvPr id="12" name="object 7">
            <a:extLst>
              <a:ext uri="{FF2B5EF4-FFF2-40B4-BE49-F238E27FC236}">
                <a16:creationId xmlns:a16="http://schemas.microsoft.com/office/drawing/2014/main" id="{152C9831-616B-9FC6-EEEA-4C96ADB0EEE0}"/>
              </a:ext>
            </a:extLst>
          </p:cNvPr>
          <p:cNvSpPr txBox="1"/>
          <p:nvPr/>
        </p:nvSpPr>
        <p:spPr>
          <a:xfrm>
            <a:off x="323850" y="1665411"/>
            <a:ext cx="6972300" cy="451086"/>
          </a:xfrm>
          <a:prstGeom prst="rect">
            <a:avLst/>
          </a:prstGeom>
        </p:spPr>
        <p:txBody>
          <a:bodyPr vert="horz" wrap="square" lIns="0" tIns="12383" rIns="0" bIns="0" rtlCol="0" anchor="t">
            <a:spAutoFit/>
          </a:bodyPr>
          <a:lstStyle/>
          <a:p>
            <a:pPr marL="9525" algn="ctr">
              <a:spcBef>
                <a:spcPts val="98"/>
              </a:spcBef>
            </a:pPr>
            <a:r>
              <a:rPr lang="en-US" sz="2850" b="1" spc="-41" dirty="0" err="1">
                <a:latin typeface="メイリオ"/>
                <a:cs typeface="メイリオ"/>
              </a:rPr>
              <a:t>YYYY</a:t>
            </a:r>
            <a:r>
              <a:rPr sz="2850" b="1" spc="-41" dirty="0" err="1">
                <a:latin typeface="メイリオ"/>
                <a:cs typeface="メイリオ"/>
              </a:rPr>
              <a:t>年</a:t>
            </a:r>
            <a:r>
              <a:rPr lang="en-US" sz="2850" b="1" spc="-75" dirty="0" err="1">
                <a:latin typeface="メイリオ"/>
                <a:cs typeface="メイリオ"/>
              </a:rPr>
              <a:t>MM</a:t>
            </a:r>
            <a:r>
              <a:rPr sz="2850" b="1" spc="-135" dirty="0" err="1">
                <a:latin typeface="メイリオ"/>
                <a:cs typeface="メイリオ"/>
              </a:rPr>
              <a:t>月</a:t>
            </a:r>
            <a:r>
              <a:rPr lang="en-US" sz="2850" b="1" spc="-56" dirty="0" err="1">
                <a:latin typeface="メイリオ"/>
                <a:cs typeface="メイリオ"/>
              </a:rPr>
              <a:t>DD</a:t>
            </a:r>
            <a:r>
              <a:rPr sz="2850" b="1" spc="-1436" dirty="0" err="1">
                <a:latin typeface="メイリオ"/>
                <a:cs typeface="メイリオ"/>
              </a:rPr>
              <a:t>日</a:t>
            </a:r>
            <a:r>
              <a:rPr sz="2850" b="1" dirty="0">
                <a:latin typeface="メイリオ"/>
                <a:cs typeface="メイリオ"/>
              </a:rPr>
              <a:t>（○</a:t>
            </a:r>
            <a:r>
              <a:rPr sz="2850" b="1" spc="-1436" dirty="0">
                <a:latin typeface="メイリオ"/>
                <a:cs typeface="メイリオ"/>
              </a:rPr>
              <a:t>）</a:t>
            </a:r>
            <a:r>
              <a:rPr lang="en-US" sz="2850" b="1" spc="-38" dirty="0">
                <a:latin typeface="メイリオ"/>
                <a:cs typeface="メイリオ"/>
              </a:rPr>
              <a:t>~</a:t>
            </a:r>
            <a:r>
              <a:rPr lang="en-US" altLang="ja-JP" sz="2850" b="1" spc="-75" dirty="0">
                <a:latin typeface="メイリオ"/>
                <a:cs typeface="メイリオ"/>
              </a:rPr>
              <a:t>MM</a:t>
            </a:r>
            <a:r>
              <a:rPr lang="ja-JP" altLang="en-US" sz="2850" b="1" spc="-135" dirty="0">
                <a:latin typeface="メイリオ"/>
                <a:cs typeface="メイリオ"/>
              </a:rPr>
              <a:t>月</a:t>
            </a:r>
            <a:r>
              <a:rPr lang="en-US" altLang="ja-JP" sz="2850" b="1" spc="-56" dirty="0">
                <a:latin typeface="メイリオ"/>
                <a:cs typeface="メイリオ"/>
              </a:rPr>
              <a:t>DD</a:t>
            </a:r>
            <a:r>
              <a:rPr lang="ja-JP" altLang="en-US" sz="2850" b="1" spc="-1436" dirty="0">
                <a:latin typeface="メイリオ"/>
                <a:cs typeface="メイリオ"/>
              </a:rPr>
              <a:t>日</a:t>
            </a:r>
            <a:r>
              <a:rPr lang="ja-JP" altLang="en-US" sz="2850" b="1" dirty="0">
                <a:latin typeface="メイリオ"/>
                <a:cs typeface="メイリオ"/>
              </a:rPr>
              <a:t>（○</a:t>
            </a:r>
            <a:r>
              <a:rPr lang="ja-JP" altLang="en-US" sz="2850" b="1" spc="-1436" dirty="0">
                <a:latin typeface="メイリオ"/>
                <a:cs typeface="メイリオ"/>
              </a:rPr>
              <a:t>）</a:t>
            </a:r>
            <a:endParaRPr sz="2850" dirty="0">
              <a:latin typeface="メイリオ"/>
              <a:cs typeface="メイリオ"/>
            </a:endParaRPr>
          </a:p>
        </p:txBody>
      </p:sp>
      <p:sp>
        <p:nvSpPr>
          <p:cNvPr id="17" name="テキスト ボックス 16">
            <a:extLst>
              <a:ext uri="{FF2B5EF4-FFF2-40B4-BE49-F238E27FC236}">
                <a16:creationId xmlns:a16="http://schemas.microsoft.com/office/drawing/2014/main" id="{4100B922-0D18-0E49-3892-D280C2982394}"/>
              </a:ext>
            </a:extLst>
          </p:cNvPr>
          <p:cNvSpPr txBox="1"/>
          <p:nvPr/>
        </p:nvSpPr>
        <p:spPr>
          <a:xfrm>
            <a:off x="503751" y="2548254"/>
            <a:ext cx="6615260" cy="186974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just"/>
            <a:r>
              <a:rPr lang="ja-JP" altLang="en-US" sz="2475" b="1">
                <a:latin typeface="Meiryo"/>
                <a:ea typeface="Meiryo"/>
              </a:rPr>
              <a:t>イベントに関する説明欄イベントに関する説明欄イベントに関する説明欄イベントに関する説明欄イベントに関する説明欄イベントに関する説明欄イベントに関する説明欄</a:t>
            </a:r>
          </a:p>
          <a:p>
            <a:pPr algn="l"/>
            <a:endParaRPr lang="ja-JP" altLang="en-US" dirty="0"/>
          </a:p>
        </p:txBody>
      </p:sp>
    </p:spTree>
    <p:extLst>
      <p:ext uri="{BB962C8B-B14F-4D97-AF65-F5344CB8AC3E}">
        <p14:creationId xmlns:p14="http://schemas.microsoft.com/office/powerpoint/2010/main" val="632448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77B0D3AC-B4BF-C687-EB3D-7F4AEB681F46}"/>
              </a:ext>
            </a:extLst>
          </p:cNvPr>
          <p:cNvGrpSpPr/>
          <p:nvPr/>
        </p:nvGrpSpPr>
        <p:grpSpPr>
          <a:xfrm>
            <a:off x="1057917" y="615963"/>
            <a:ext cx="1487303" cy="2965290"/>
            <a:chOff x="871677" y="2173274"/>
            <a:chExt cx="1569123" cy="3128416"/>
          </a:xfrm>
        </p:grpSpPr>
        <p:pic>
          <p:nvPicPr>
            <p:cNvPr id="7" name="object 4">
              <a:extLst>
                <a:ext uri="{FF2B5EF4-FFF2-40B4-BE49-F238E27FC236}">
                  <a16:creationId xmlns:a16="http://schemas.microsoft.com/office/drawing/2014/main" id="{BA2C2777-4DDF-A9A1-8C6E-602A7EE09DA9}"/>
                </a:ext>
              </a:extLst>
            </p:cNvPr>
            <p:cNvPicPr/>
            <p:nvPr/>
          </p:nvPicPr>
          <p:blipFill>
            <a:blip r:embed="rId2" cstate="print"/>
            <a:stretch>
              <a:fillRect/>
            </a:stretch>
          </p:blipFill>
          <p:spPr>
            <a:xfrm>
              <a:off x="2408415" y="2884601"/>
              <a:ext cx="32385" cy="380606"/>
            </a:xfrm>
            <a:prstGeom prst="rect">
              <a:avLst/>
            </a:prstGeom>
          </p:spPr>
        </p:pic>
        <p:pic>
          <p:nvPicPr>
            <p:cNvPr id="8" name="object 5">
              <a:extLst>
                <a:ext uri="{FF2B5EF4-FFF2-40B4-BE49-F238E27FC236}">
                  <a16:creationId xmlns:a16="http://schemas.microsoft.com/office/drawing/2014/main" id="{2C7C11BA-814B-3EAB-BFB3-69CA69790E1D}"/>
                </a:ext>
              </a:extLst>
            </p:cNvPr>
            <p:cNvPicPr/>
            <p:nvPr/>
          </p:nvPicPr>
          <p:blipFill>
            <a:blip r:embed="rId3" cstate="print"/>
            <a:stretch>
              <a:fillRect/>
            </a:stretch>
          </p:blipFill>
          <p:spPr>
            <a:xfrm>
              <a:off x="871677" y="2588361"/>
              <a:ext cx="32385" cy="127520"/>
            </a:xfrm>
            <a:prstGeom prst="rect">
              <a:avLst/>
            </a:prstGeom>
          </p:spPr>
        </p:pic>
        <p:pic>
          <p:nvPicPr>
            <p:cNvPr id="9" name="object 6">
              <a:extLst>
                <a:ext uri="{FF2B5EF4-FFF2-40B4-BE49-F238E27FC236}">
                  <a16:creationId xmlns:a16="http://schemas.microsoft.com/office/drawing/2014/main" id="{CF5D9E69-9A4F-3DF3-53A2-547D90773141}"/>
                </a:ext>
              </a:extLst>
            </p:cNvPr>
            <p:cNvPicPr/>
            <p:nvPr/>
          </p:nvPicPr>
          <p:blipFill>
            <a:blip r:embed="rId4" cstate="print"/>
            <a:stretch>
              <a:fillRect/>
            </a:stretch>
          </p:blipFill>
          <p:spPr>
            <a:xfrm>
              <a:off x="871677" y="2803194"/>
              <a:ext cx="32385" cy="240322"/>
            </a:xfrm>
            <a:prstGeom prst="rect">
              <a:avLst/>
            </a:prstGeom>
          </p:spPr>
        </p:pic>
        <p:pic>
          <p:nvPicPr>
            <p:cNvPr id="10" name="object 7">
              <a:extLst>
                <a:ext uri="{FF2B5EF4-FFF2-40B4-BE49-F238E27FC236}">
                  <a16:creationId xmlns:a16="http://schemas.microsoft.com/office/drawing/2014/main" id="{D04EA681-8CD6-27A6-E6CC-450283CBE66F}"/>
                </a:ext>
              </a:extLst>
            </p:cNvPr>
            <p:cNvPicPr/>
            <p:nvPr/>
          </p:nvPicPr>
          <p:blipFill>
            <a:blip r:embed="rId5" cstate="print"/>
            <a:stretch>
              <a:fillRect/>
            </a:stretch>
          </p:blipFill>
          <p:spPr>
            <a:xfrm>
              <a:off x="871677" y="2173274"/>
              <a:ext cx="1552917" cy="3128416"/>
            </a:xfrm>
            <a:prstGeom prst="rect">
              <a:avLst/>
            </a:prstGeom>
          </p:spPr>
        </p:pic>
        <p:sp>
          <p:nvSpPr>
            <p:cNvPr id="11" name="object 8">
              <a:extLst>
                <a:ext uri="{FF2B5EF4-FFF2-40B4-BE49-F238E27FC236}">
                  <a16:creationId xmlns:a16="http://schemas.microsoft.com/office/drawing/2014/main" id="{62B6A3C8-7655-4AE4-3BE7-C085D74C28A4}"/>
                </a:ext>
              </a:extLst>
            </p:cNvPr>
            <p:cNvSpPr/>
            <p:nvPr/>
          </p:nvSpPr>
          <p:spPr>
            <a:xfrm>
              <a:off x="948843" y="2232134"/>
              <a:ext cx="1417321" cy="3011170"/>
            </a:xfrm>
            <a:custGeom>
              <a:avLst/>
              <a:gdLst/>
              <a:ahLst/>
              <a:cxnLst/>
              <a:rect l="l" t="t" r="r" b="b"/>
              <a:pathLst>
                <a:path w="1417320" h="3011170">
                  <a:moveTo>
                    <a:pt x="1256207" y="0"/>
                  </a:moveTo>
                  <a:lnTo>
                    <a:pt x="160693" y="0"/>
                  </a:lnTo>
                  <a:lnTo>
                    <a:pt x="109901" y="8192"/>
                  </a:lnTo>
                  <a:lnTo>
                    <a:pt x="65790" y="31004"/>
                  </a:lnTo>
                  <a:lnTo>
                    <a:pt x="31004" y="65790"/>
                  </a:lnTo>
                  <a:lnTo>
                    <a:pt x="8192" y="109901"/>
                  </a:lnTo>
                  <a:lnTo>
                    <a:pt x="0" y="160693"/>
                  </a:lnTo>
                  <a:lnTo>
                    <a:pt x="0" y="2850007"/>
                  </a:lnTo>
                  <a:lnTo>
                    <a:pt x="8192" y="2900798"/>
                  </a:lnTo>
                  <a:lnTo>
                    <a:pt x="31005" y="2944909"/>
                  </a:lnTo>
                  <a:lnTo>
                    <a:pt x="65792" y="2979695"/>
                  </a:lnTo>
                  <a:lnTo>
                    <a:pt x="109908" y="3002507"/>
                  </a:lnTo>
                  <a:lnTo>
                    <a:pt x="160705" y="3010700"/>
                  </a:lnTo>
                  <a:lnTo>
                    <a:pt x="1256207" y="3010700"/>
                  </a:lnTo>
                  <a:lnTo>
                    <a:pt x="1306998" y="3002507"/>
                  </a:lnTo>
                  <a:lnTo>
                    <a:pt x="1351110" y="2979695"/>
                  </a:lnTo>
                  <a:lnTo>
                    <a:pt x="1385896" y="2944909"/>
                  </a:lnTo>
                  <a:lnTo>
                    <a:pt x="1408708" y="2900798"/>
                  </a:lnTo>
                  <a:lnTo>
                    <a:pt x="1416900" y="2850007"/>
                  </a:lnTo>
                  <a:lnTo>
                    <a:pt x="1416900" y="160693"/>
                  </a:lnTo>
                  <a:lnTo>
                    <a:pt x="1408708" y="109901"/>
                  </a:lnTo>
                  <a:lnTo>
                    <a:pt x="1385896" y="65790"/>
                  </a:lnTo>
                  <a:lnTo>
                    <a:pt x="1351110" y="31004"/>
                  </a:lnTo>
                  <a:lnTo>
                    <a:pt x="1306998" y="8192"/>
                  </a:lnTo>
                  <a:lnTo>
                    <a:pt x="1256207" y="0"/>
                  </a:lnTo>
                  <a:close/>
                </a:path>
              </a:pathLst>
            </a:custGeom>
            <a:solidFill>
              <a:srgbClr val="FFFFFF"/>
            </a:solidFill>
          </p:spPr>
          <p:txBody>
            <a:bodyPr wrap="square" lIns="0" tIns="0" rIns="0" bIns="0" rtlCol="0"/>
            <a:lstStyle/>
            <a:p>
              <a:endParaRPr/>
            </a:p>
          </p:txBody>
        </p:sp>
        <p:pic>
          <p:nvPicPr>
            <p:cNvPr id="12" name="object 9">
              <a:extLst>
                <a:ext uri="{FF2B5EF4-FFF2-40B4-BE49-F238E27FC236}">
                  <a16:creationId xmlns:a16="http://schemas.microsoft.com/office/drawing/2014/main" id="{4340A57C-6F21-6116-E37F-D42BA773AB0F}"/>
                </a:ext>
              </a:extLst>
            </p:cNvPr>
            <p:cNvPicPr/>
            <p:nvPr/>
          </p:nvPicPr>
          <p:blipFill>
            <a:blip r:embed="rId6" cstate="print"/>
            <a:stretch>
              <a:fillRect/>
            </a:stretch>
          </p:blipFill>
          <p:spPr>
            <a:xfrm>
              <a:off x="919416" y="2329611"/>
              <a:ext cx="21691" cy="2815434"/>
            </a:xfrm>
            <a:prstGeom prst="rect">
              <a:avLst/>
            </a:prstGeom>
          </p:spPr>
        </p:pic>
        <p:pic>
          <p:nvPicPr>
            <p:cNvPr id="13" name="object 10">
              <a:extLst>
                <a:ext uri="{FF2B5EF4-FFF2-40B4-BE49-F238E27FC236}">
                  <a16:creationId xmlns:a16="http://schemas.microsoft.com/office/drawing/2014/main" id="{B2209F10-5324-4189-2911-C63B757F261A}"/>
                </a:ext>
              </a:extLst>
            </p:cNvPr>
            <p:cNvPicPr/>
            <p:nvPr/>
          </p:nvPicPr>
          <p:blipFill>
            <a:blip r:embed="rId7" cstate="print"/>
            <a:stretch>
              <a:fillRect/>
            </a:stretch>
          </p:blipFill>
          <p:spPr>
            <a:xfrm>
              <a:off x="2373490" y="2329611"/>
              <a:ext cx="21691" cy="2815434"/>
            </a:xfrm>
            <a:prstGeom prst="rect">
              <a:avLst/>
            </a:prstGeom>
          </p:spPr>
        </p:pic>
        <p:sp>
          <p:nvSpPr>
            <p:cNvPr id="14" name="object 11">
              <a:extLst>
                <a:ext uri="{FF2B5EF4-FFF2-40B4-BE49-F238E27FC236}">
                  <a16:creationId xmlns:a16="http://schemas.microsoft.com/office/drawing/2014/main" id="{3A249AB4-A66E-4B1F-F697-81B3DD79C756}"/>
                </a:ext>
              </a:extLst>
            </p:cNvPr>
            <p:cNvSpPr/>
            <p:nvPr/>
          </p:nvSpPr>
          <p:spPr>
            <a:xfrm>
              <a:off x="1066876" y="2221687"/>
              <a:ext cx="1183640" cy="132715"/>
            </a:xfrm>
            <a:custGeom>
              <a:avLst/>
              <a:gdLst/>
              <a:ahLst/>
              <a:cxnLst/>
              <a:rect l="l" t="t" r="r" b="b"/>
              <a:pathLst>
                <a:path w="1183639" h="132714">
                  <a:moveTo>
                    <a:pt x="21297" y="88544"/>
                  </a:moveTo>
                  <a:lnTo>
                    <a:pt x="18567" y="86360"/>
                  </a:lnTo>
                  <a:lnTo>
                    <a:pt x="17907" y="85826"/>
                  </a:lnTo>
                  <a:lnTo>
                    <a:pt x="17551" y="85725"/>
                  </a:lnTo>
                  <a:lnTo>
                    <a:pt x="17551" y="88239"/>
                  </a:lnTo>
                  <a:lnTo>
                    <a:pt x="17551" y="95326"/>
                  </a:lnTo>
                  <a:lnTo>
                    <a:pt x="14300" y="97282"/>
                  </a:lnTo>
                  <a:lnTo>
                    <a:pt x="6946" y="97282"/>
                  </a:lnTo>
                  <a:lnTo>
                    <a:pt x="3733" y="95326"/>
                  </a:lnTo>
                  <a:lnTo>
                    <a:pt x="3733" y="88239"/>
                  </a:lnTo>
                  <a:lnTo>
                    <a:pt x="8813" y="86588"/>
                  </a:lnTo>
                  <a:lnTo>
                    <a:pt x="10642" y="86360"/>
                  </a:lnTo>
                  <a:lnTo>
                    <a:pt x="12471" y="86588"/>
                  </a:lnTo>
                  <a:lnTo>
                    <a:pt x="17551" y="88239"/>
                  </a:lnTo>
                  <a:lnTo>
                    <a:pt x="17551" y="85725"/>
                  </a:lnTo>
                  <a:lnTo>
                    <a:pt x="14211" y="84721"/>
                  </a:lnTo>
                  <a:lnTo>
                    <a:pt x="17640" y="83731"/>
                  </a:lnTo>
                  <a:lnTo>
                    <a:pt x="18402" y="83197"/>
                  </a:lnTo>
                  <a:lnTo>
                    <a:pt x="20853" y="81470"/>
                  </a:lnTo>
                  <a:lnTo>
                    <a:pt x="20853" y="73177"/>
                  </a:lnTo>
                  <a:lnTo>
                    <a:pt x="20853" y="72237"/>
                  </a:lnTo>
                  <a:lnTo>
                    <a:pt x="17106" y="70573"/>
                  </a:lnTo>
                  <a:lnTo>
                    <a:pt x="17106" y="75006"/>
                  </a:lnTo>
                  <a:lnTo>
                    <a:pt x="17106" y="81686"/>
                  </a:lnTo>
                  <a:lnTo>
                    <a:pt x="12471" y="82892"/>
                  </a:lnTo>
                  <a:lnTo>
                    <a:pt x="10642" y="83197"/>
                  </a:lnTo>
                  <a:lnTo>
                    <a:pt x="8864" y="82892"/>
                  </a:lnTo>
                  <a:lnTo>
                    <a:pt x="4229" y="81686"/>
                  </a:lnTo>
                  <a:lnTo>
                    <a:pt x="4229" y="75006"/>
                  </a:lnTo>
                  <a:lnTo>
                    <a:pt x="7035" y="73177"/>
                  </a:lnTo>
                  <a:lnTo>
                    <a:pt x="14211" y="73177"/>
                  </a:lnTo>
                  <a:lnTo>
                    <a:pt x="17106" y="75006"/>
                  </a:lnTo>
                  <a:lnTo>
                    <a:pt x="17106" y="70573"/>
                  </a:lnTo>
                  <a:lnTo>
                    <a:pt x="15544" y="69875"/>
                  </a:lnTo>
                  <a:lnTo>
                    <a:pt x="5702" y="69875"/>
                  </a:lnTo>
                  <a:lnTo>
                    <a:pt x="482" y="72237"/>
                  </a:lnTo>
                  <a:lnTo>
                    <a:pt x="482" y="81470"/>
                  </a:lnTo>
                  <a:lnTo>
                    <a:pt x="3644" y="83731"/>
                  </a:lnTo>
                  <a:lnTo>
                    <a:pt x="7086" y="84721"/>
                  </a:lnTo>
                  <a:lnTo>
                    <a:pt x="3378" y="85826"/>
                  </a:lnTo>
                  <a:lnTo>
                    <a:pt x="0" y="88544"/>
                  </a:lnTo>
                  <a:lnTo>
                    <a:pt x="0" y="97599"/>
                  </a:lnTo>
                  <a:lnTo>
                    <a:pt x="4762" y="100584"/>
                  </a:lnTo>
                  <a:lnTo>
                    <a:pt x="16484" y="100584"/>
                  </a:lnTo>
                  <a:lnTo>
                    <a:pt x="21221" y="97599"/>
                  </a:lnTo>
                  <a:lnTo>
                    <a:pt x="21297" y="97282"/>
                  </a:lnTo>
                  <a:lnTo>
                    <a:pt x="21297" y="88544"/>
                  </a:lnTo>
                  <a:close/>
                </a:path>
                <a:path w="1183639" h="132714">
                  <a:moveTo>
                    <a:pt x="31191" y="96710"/>
                  </a:moveTo>
                  <a:lnTo>
                    <a:pt x="30073" y="95592"/>
                  </a:lnTo>
                  <a:lnTo>
                    <a:pt x="27406" y="95592"/>
                  </a:lnTo>
                  <a:lnTo>
                    <a:pt x="26289" y="96710"/>
                  </a:lnTo>
                  <a:lnTo>
                    <a:pt x="26289" y="99377"/>
                  </a:lnTo>
                  <a:lnTo>
                    <a:pt x="27406" y="100495"/>
                  </a:lnTo>
                  <a:lnTo>
                    <a:pt x="30073" y="100495"/>
                  </a:lnTo>
                  <a:lnTo>
                    <a:pt x="31191" y="99377"/>
                  </a:lnTo>
                  <a:lnTo>
                    <a:pt x="31191" y="96710"/>
                  </a:lnTo>
                  <a:close/>
                </a:path>
                <a:path w="1183639" h="132714">
                  <a:moveTo>
                    <a:pt x="31191" y="79324"/>
                  </a:moveTo>
                  <a:lnTo>
                    <a:pt x="30073" y="78219"/>
                  </a:lnTo>
                  <a:lnTo>
                    <a:pt x="27406" y="78219"/>
                  </a:lnTo>
                  <a:lnTo>
                    <a:pt x="26289" y="79324"/>
                  </a:lnTo>
                  <a:lnTo>
                    <a:pt x="26289" y="81953"/>
                  </a:lnTo>
                  <a:lnTo>
                    <a:pt x="27406" y="83121"/>
                  </a:lnTo>
                  <a:lnTo>
                    <a:pt x="30073" y="83121"/>
                  </a:lnTo>
                  <a:lnTo>
                    <a:pt x="31191" y="81953"/>
                  </a:lnTo>
                  <a:lnTo>
                    <a:pt x="31191" y="79324"/>
                  </a:lnTo>
                  <a:close/>
                </a:path>
                <a:path w="1183639" h="132714">
                  <a:moveTo>
                    <a:pt x="56057" y="87210"/>
                  </a:moveTo>
                  <a:lnTo>
                    <a:pt x="51866" y="84937"/>
                  </a:lnTo>
                  <a:lnTo>
                    <a:pt x="49199" y="84670"/>
                  </a:lnTo>
                  <a:lnTo>
                    <a:pt x="51955" y="84226"/>
                  </a:lnTo>
                  <a:lnTo>
                    <a:pt x="55562" y="82092"/>
                  </a:lnTo>
                  <a:lnTo>
                    <a:pt x="55562" y="72771"/>
                  </a:lnTo>
                  <a:lnTo>
                    <a:pt x="51244" y="69875"/>
                  </a:lnTo>
                  <a:lnTo>
                    <a:pt x="40906" y="69875"/>
                  </a:lnTo>
                  <a:lnTo>
                    <a:pt x="37477" y="71843"/>
                  </a:lnTo>
                  <a:lnTo>
                    <a:pt x="35331" y="74472"/>
                  </a:lnTo>
                  <a:lnTo>
                    <a:pt x="37388" y="76784"/>
                  </a:lnTo>
                  <a:lnTo>
                    <a:pt x="39573" y="74422"/>
                  </a:lnTo>
                  <a:lnTo>
                    <a:pt x="41973" y="73177"/>
                  </a:lnTo>
                  <a:lnTo>
                    <a:pt x="48844" y="73177"/>
                  </a:lnTo>
                  <a:lnTo>
                    <a:pt x="51866" y="74955"/>
                  </a:lnTo>
                  <a:lnTo>
                    <a:pt x="51866" y="81686"/>
                  </a:lnTo>
                  <a:lnTo>
                    <a:pt x="48704" y="83159"/>
                  </a:lnTo>
                  <a:lnTo>
                    <a:pt x="41884" y="83121"/>
                  </a:lnTo>
                  <a:lnTo>
                    <a:pt x="41884" y="86499"/>
                  </a:lnTo>
                  <a:lnTo>
                    <a:pt x="42329" y="86461"/>
                  </a:lnTo>
                  <a:lnTo>
                    <a:pt x="49326" y="86461"/>
                  </a:lnTo>
                  <a:lnTo>
                    <a:pt x="52362" y="88011"/>
                  </a:lnTo>
                  <a:lnTo>
                    <a:pt x="52362" y="95097"/>
                  </a:lnTo>
                  <a:lnTo>
                    <a:pt x="49733" y="97282"/>
                  </a:lnTo>
                  <a:lnTo>
                    <a:pt x="41884" y="97282"/>
                  </a:lnTo>
                  <a:lnTo>
                    <a:pt x="38862" y="95681"/>
                  </a:lnTo>
                  <a:lnTo>
                    <a:pt x="37122" y="93370"/>
                  </a:lnTo>
                  <a:lnTo>
                    <a:pt x="34937" y="95681"/>
                  </a:lnTo>
                  <a:lnTo>
                    <a:pt x="36766" y="98361"/>
                  </a:lnTo>
                  <a:lnTo>
                    <a:pt x="40462" y="100584"/>
                  </a:lnTo>
                  <a:lnTo>
                    <a:pt x="52044" y="100584"/>
                  </a:lnTo>
                  <a:lnTo>
                    <a:pt x="56057" y="96977"/>
                  </a:lnTo>
                  <a:lnTo>
                    <a:pt x="56057" y="87210"/>
                  </a:lnTo>
                  <a:close/>
                </a:path>
                <a:path w="1183639" h="132714">
                  <a:moveTo>
                    <a:pt x="83464" y="77939"/>
                  </a:moveTo>
                  <a:lnTo>
                    <a:pt x="81546" y="73177"/>
                  </a:lnTo>
                  <a:lnTo>
                    <a:pt x="80213" y="69875"/>
                  </a:lnTo>
                  <a:lnTo>
                    <a:pt x="79679" y="69875"/>
                  </a:lnTo>
                  <a:lnTo>
                    <a:pt x="79679" y="79273"/>
                  </a:lnTo>
                  <a:lnTo>
                    <a:pt x="79679" y="91135"/>
                  </a:lnTo>
                  <a:lnTo>
                    <a:pt x="77762" y="97282"/>
                  </a:lnTo>
                  <a:lnTo>
                    <a:pt x="66446" y="97282"/>
                  </a:lnTo>
                  <a:lnTo>
                    <a:pt x="64528" y="91135"/>
                  </a:lnTo>
                  <a:lnTo>
                    <a:pt x="64528" y="79273"/>
                  </a:lnTo>
                  <a:lnTo>
                    <a:pt x="66446" y="73177"/>
                  </a:lnTo>
                  <a:lnTo>
                    <a:pt x="77762" y="73177"/>
                  </a:lnTo>
                  <a:lnTo>
                    <a:pt x="79679" y="79273"/>
                  </a:lnTo>
                  <a:lnTo>
                    <a:pt x="79679" y="69875"/>
                  </a:lnTo>
                  <a:lnTo>
                    <a:pt x="63944" y="69875"/>
                  </a:lnTo>
                  <a:lnTo>
                    <a:pt x="60744" y="77939"/>
                  </a:lnTo>
                  <a:lnTo>
                    <a:pt x="60744" y="92417"/>
                  </a:lnTo>
                  <a:lnTo>
                    <a:pt x="63944" y="100584"/>
                  </a:lnTo>
                  <a:lnTo>
                    <a:pt x="80213" y="100584"/>
                  </a:lnTo>
                  <a:lnTo>
                    <a:pt x="81521" y="97282"/>
                  </a:lnTo>
                  <a:lnTo>
                    <a:pt x="83464" y="92417"/>
                  </a:lnTo>
                  <a:lnTo>
                    <a:pt x="83464" y="77939"/>
                  </a:lnTo>
                  <a:close/>
                </a:path>
                <a:path w="1183639" h="132714">
                  <a:moveTo>
                    <a:pt x="897356" y="0"/>
                  </a:moveTo>
                  <a:lnTo>
                    <a:pt x="290741" y="0"/>
                  </a:lnTo>
                  <a:lnTo>
                    <a:pt x="306019" y="95948"/>
                  </a:lnTo>
                  <a:lnTo>
                    <a:pt x="308914" y="110197"/>
                  </a:lnTo>
                  <a:lnTo>
                    <a:pt x="316801" y="121856"/>
                  </a:lnTo>
                  <a:lnTo>
                    <a:pt x="328472" y="129743"/>
                  </a:lnTo>
                  <a:lnTo>
                    <a:pt x="342722" y="132638"/>
                  </a:lnTo>
                  <a:lnTo>
                    <a:pt x="845375" y="132638"/>
                  </a:lnTo>
                  <a:lnTo>
                    <a:pt x="879170" y="110197"/>
                  </a:lnTo>
                  <a:lnTo>
                    <a:pt x="897356" y="0"/>
                  </a:lnTo>
                  <a:close/>
                </a:path>
                <a:path w="1183639" h="132714">
                  <a:moveTo>
                    <a:pt x="991514" y="86220"/>
                  </a:moveTo>
                  <a:lnTo>
                    <a:pt x="981938" y="86220"/>
                  </a:lnTo>
                  <a:lnTo>
                    <a:pt x="981938" y="101739"/>
                  </a:lnTo>
                  <a:lnTo>
                    <a:pt x="991514" y="101739"/>
                  </a:lnTo>
                  <a:lnTo>
                    <a:pt x="991514" y="86220"/>
                  </a:lnTo>
                  <a:close/>
                </a:path>
                <a:path w="1183639" h="132714">
                  <a:moveTo>
                    <a:pt x="1005217" y="79959"/>
                  </a:moveTo>
                  <a:lnTo>
                    <a:pt x="995641" y="79959"/>
                  </a:lnTo>
                  <a:lnTo>
                    <a:pt x="995641" y="101739"/>
                  </a:lnTo>
                  <a:lnTo>
                    <a:pt x="1005217" y="101739"/>
                  </a:lnTo>
                  <a:lnTo>
                    <a:pt x="1005217" y="79959"/>
                  </a:lnTo>
                  <a:close/>
                </a:path>
                <a:path w="1183639" h="132714">
                  <a:moveTo>
                    <a:pt x="1018921" y="73926"/>
                  </a:moveTo>
                  <a:lnTo>
                    <a:pt x="1009345" y="73926"/>
                  </a:lnTo>
                  <a:lnTo>
                    <a:pt x="1009345" y="101739"/>
                  </a:lnTo>
                  <a:lnTo>
                    <a:pt x="1018921" y="101739"/>
                  </a:lnTo>
                  <a:lnTo>
                    <a:pt x="1018921" y="73926"/>
                  </a:lnTo>
                  <a:close/>
                </a:path>
                <a:path w="1183639" h="132714">
                  <a:moveTo>
                    <a:pt x="1032624" y="67030"/>
                  </a:moveTo>
                  <a:lnTo>
                    <a:pt x="1023048" y="67030"/>
                  </a:lnTo>
                  <a:lnTo>
                    <a:pt x="1023048" y="101739"/>
                  </a:lnTo>
                  <a:lnTo>
                    <a:pt x="1032624" y="101739"/>
                  </a:lnTo>
                  <a:lnTo>
                    <a:pt x="1032624" y="67030"/>
                  </a:lnTo>
                  <a:close/>
                </a:path>
                <a:path w="1183639" h="132714">
                  <a:moveTo>
                    <a:pt x="1085316" y="95338"/>
                  </a:moveTo>
                  <a:lnTo>
                    <a:pt x="1082560" y="92748"/>
                  </a:lnTo>
                  <a:lnTo>
                    <a:pt x="1078852" y="91122"/>
                  </a:lnTo>
                  <a:lnTo>
                    <a:pt x="1070660" y="91122"/>
                  </a:lnTo>
                  <a:lnTo>
                    <a:pt x="1066965" y="92748"/>
                  </a:lnTo>
                  <a:lnTo>
                    <a:pt x="1064196" y="95338"/>
                  </a:lnTo>
                  <a:lnTo>
                    <a:pt x="1070673" y="101752"/>
                  </a:lnTo>
                  <a:lnTo>
                    <a:pt x="1071778" y="100787"/>
                  </a:lnTo>
                  <a:lnTo>
                    <a:pt x="1073175" y="100152"/>
                  </a:lnTo>
                  <a:lnTo>
                    <a:pt x="1076337" y="100152"/>
                  </a:lnTo>
                  <a:lnTo>
                    <a:pt x="1077747" y="100787"/>
                  </a:lnTo>
                  <a:lnTo>
                    <a:pt x="1078852" y="101752"/>
                  </a:lnTo>
                  <a:lnTo>
                    <a:pt x="1085316" y="95338"/>
                  </a:lnTo>
                  <a:close/>
                </a:path>
                <a:path w="1183639" h="132714">
                  <a:moveTo>
                    <a:pt x="1093901" y="86817"/>
                  </a:moveTo>
                  <a:lnTo>
                    <a:pt x="1088936" y="82042"/>
                  </a:lnTo>
                  <a:lnTo>
                    <a:pt x="1082205" y="79070"/>
                  </a:lnTo>
                  <a:lnTo>
                    <a:pt x="1067308" y="79070"/>
                  </a:lnTo>
                  <a:lnTo>
                    <a:pt x="1060564" y="82042"/>
                  </a:lnTo>
                  <a:lnTo>
                    <a:pt x="1055611" y="86817"/>
                  </a:lnTo>
                  <a:lnTo>
                    <a:pt x="1062050" y="93205"/>
                  </a:lnTo>
                  <a:lnTo>
                    <a:pt x="1065364" y="90068"/>
                  </a:lnTo>
                  <a:lnTo>
                    <a:pt x="1069822" y="88112"/>
                  </a:lnTo>
                  <a:lnTo>
                    <a:pt x="1079690" y="88112"/>
                  </a:lnTo>
                  <a:lnTo>
                    <a:pt x="1084148" y="90068"/>
                  </a:lnTo>
                  <a:lnTo>
                    <a:pt x="1087462" y="93205"/>
                  </a:lnTo>
                  <a:lnTo>
                    <a:pt x="1093901" y="86817"/>
                  </a:lnTo>
                  <a:close/>
                </a:path>
                <a:path w="1183639" h="132714">
                  <a:moveTo>
                    <a:pt x="1102499" y="78295"/>
                  </a:moveTo>
                  <a:lnTo>
                    <a:pt x="1096657" y="73596"/>
                  </a:lnTo>
                  <a:lnTo>
                    <a:pt x="1089990" y="70053"/>
                  </a:lnTo>
                  <a:lnTo>
                    <a:pt x="1082636" y="67818"/>
                  </a:lnTo>
                  <a:lnTo>
                    <a:pt x="1074750" y="67030"/>
                  </a:lnTo>
                  <a:lnTo>
                    <a:pt x="1066876" y="67818"/>
                  </a:lnTo>
                  <a:lnTo>
                    <a:pt x="1059522" y="70053"/>
                  </a:lnTo>
                  <a:lnTo>
                    <a:pt x="1052855" y="73596"/>
                  </a:lnTo>
                  <a:lnTo>
                    <a:pt x="1047013" y="78295"/>
                  </a:lnTo>
                  <a:lnTo>
                    <a:pt x="1053452" y="84683"/>
                  </a:lnTo>
                  <a:lnTo>
                    <a:pt x="1058964" y="79362"/>
                  </a:lnTo>
                  <a:lnTo>
                    <a:pt x="1066457" y="76060"/>
                  </a:lnTo>
                  <a:lnTo>
                    <a:pt x="1083056" y="76060"/>
                  </a:lnTo>
                  <a:lnTo>
                    <a:pt x="1090549" y="79362"/>
                  </a:lnTo>
                  <a:lnTo>
                    <a:pt x="1096060" y="84683"/>
                  </a:lnTo>
                  <a:lnTo>
                    <a:pt x="1102499" y="78295"/>
                  </a:lnTo>
                  <a:close/>
                </a:path>
                <a:path w="1183639" h="132714">
                  <a:moveTo>
                    <a:pt x="1176845" y="72047"/>
                  </a:moveTo>
                  <a:lnTo>
                    <a:pt x="1176058" y="71259"/>
                  </a:lnTo>
                  <a:lnTo>
                    <a:pt x="1173492" y="71259"/>
                  </a:lnTo>
                  <a:lnTo>
                    <a:pt x="1173492" y="75450"/>
                  </a:lnTo>
                  <a:lnTo>
                    <a:pt x="1173492" y="93332"/>
                  </a:lnTo>
                  <a:lnTo>
                    <a:pt x="1172133" y="94691"/>
                  </a:lnTo>
                  <a:lnTo>
                    <a:pt x="1154620" y="94691"/>
                  </a:lnTo>
                  <a:lnTo>
                    <a:pt x="1154620" y="74091"/>
                  </a:lnTo>
                  <a:lnTo>
                    <a:pt x="1172133" y="74091"/>
                  </a:lnTo>
                  <a:lnTo>
                    <a:pt x="1173492" y="75450"/>
                  </a:lnTo>
                  <a:lnTo>
                    <a:pt x="1173492" y="71259"/>
                  </a:lnTo>
                  <a:lnTo>
                    <a:pt x="1116711" y="71259"/>
                  </a:lnTo>
                  <a:lnTo>
                    <a:pt x="1115923" y="72047"/>
                  </a:lnTo>
                  <a:lnTo>
                    <a:pt x="1115923" y="96735"/>
                  </a:lnTo>
                  <a:lnTo>
                    <a:pt x="1116711" y="97523"/>
                  </a:lnTo>
                  <a:lnTo>
                    <a:pt x="1176058" y="97523"/>
                  </a:lnTo>
                  <a:lnTo>
                    <a:pt x="1176845" y="96735"/>
                  </a:lnTo>
                  <a:lnTo>
                    <a:pt x="1176845" y="94691"/>
                  </a:lnTo>
                  <a:lnTo>
                    <a:pt x="1176845" y="74091"/>
                  </a:lnTo>
                  <a:lnTo>
                    <a:pt x="1176845" y="72047"/>
                  </a:lnTo>
                  <a:close/>
                </a:path>
                <a:path w="1183639" h="132714">
                  <a:moveTo>
                    <a:pt x="1183144" y="79527"/>
                  </a:moveTo>
                  <a:lnTo>
                    <a:pt x="1182357" y="78740"/>
                  </a:lnTo>
                  <a:lnTo>
                    <a:pt x="1179042" y="78740"/>
                  </a:lnTo>
                  <a:lnTo>
                    <a:pt x="1178255" y="79527"/>
                  </a:lnTo>
                  <a:lnTo>
                    <a:pt x="1178255" y="89268"/>
                  </a:lnTo>
                  <a:lnTo>
                    <a:pt x="1179042" y="90055"/>
                  </a:lnTo>
                  <a:lnTo>
                    <a:pt x="1181379" y="90055"/>
                  </a:lnTo>
                  <a:lnTo>
                    <a:pt x="1182357" y="90055"/>
                  </a:lnTo>
                  <a:lnTo>
                    <a:pt x="1183144" y="89268"/>
                  </a:lnTo>
                  <a:lnTo>
                    <a:pt x="1183144" y="79527"/>
                  </a:lnTo>
                  <a:close/>
                </a:path>
              </a:pathLst>
            </a:custGeom>
            <a:solidFill>
              <a:srgbClr val="000000"/>
            </a:solidFill>
          </p:spPr>
          <p:txBody>
            <a:bodyPr wrap="square" lIns="0" tIns="0" rIns="0" bIns="0" rtlCol="0"/>
            <a:lstStyle/>
            <a:p>
              <a:endParaRPr/>
            </a:p>
          </p:txBody>
        </p:sp>
      </p:grpSp>
      <p:grpSp>
        <p:nvGrpSpPr>
          <p:cNvPr id="17" name="グループ化 16">
            <a:extLst>
              <a:ext uri="{FF2B5EF4-FFF2-40B4-BE49-F238E27FC236}">
                <a16:creationId xmlns:a16="http://schemas.microsoft.com/office/drawing/2014/main" id="{5D4E7889-2437-1BA8-83C4-90BB5B8024C5}"/>
              </a:ext>
            </a:extLst>
          </p:cNvPr>
          <p:cNvGrpSpPr/>
          <p:nvPr/>
        </p:nvGrpSpPr>
        <p:grpSpPr>
          <a:xfrm>
            <a:off x="4732968" y="3649580"/>
            <a:ext cx="1823530" cy="465224"/>
            <a:chOff x="5968860" y="228600"/>
            <a:chExt cx="1411084" cy="360000"/>
          </a:xfrm>
        </p:grpSpPr>
        <p:pic>
          <p:nvPicPr>
            <p:cNvPr id="18" name="図 17" descr="図形, 四角形&#10;&#10;説明は自動で生成されたものです">
              <a:extLst>
                <a:ext uri="{FF2B5EF4-FFF2-40B4-BE49-F238E27FC236}">
                  <a16:creationId xmlns:a16="http://schemas.microsoft.com/office/drawing/2014/main" id="{DCDF3DC4-66A7-41DD-D0D4-DDC797EAFFD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971664" y="228600"/>
              <a:ext cx="1408280" cy="360000"/>
            </a:xfrm>
            <a:prstGeom prst="rect">
              <a:avLst/>
            </a:prstGeom>
          </p:spPr>
        </p:pic>
        <p:sp>
          <p:nvSpPr>
            <p:cNvPr id="19" name="テキスト ボックス 18">
              <a:extLst>
                <a:ext uri="{FF2B5EF4-FFF2-40B4-BE49-F238E27FC236}">
                  <a16:creationId xmlns:a16="http://schemas.microsoft.com/office/drawing/2014/main" id="{CBF0E336-2ED8-6783-3272-0FFCEA5CBE56}"/>
                </a:ext>
              </a:extLst>
            </p:cNvPr>
            <p:cNvSpPr txBox="1"/>
            <p:nvPr/>
          </p:nvSpPr>
          <p:spPr>
            <a:xfrm>
              <a:off x="5968860" y="284638"/>
              <a:ext cx="1401457" cy="276999"/>
            </a:xfrm>
            <a:prstGeom prst="rect">
              <a:avLst/>
            </a:prstGeom>
            <a:noFill/>
          </p:spPr>
          <p:txBody>
            <a:bodyPr wrap="square" rtlCol="0" anchor="ctr">
              <a:spAutoFit/>
            </a:bodyP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文字入力</a:t>
              </a:r>
              <a:endParaRPr kumimoji="1" lang="en-US" altLang="ja-JP" sz="1200" b="1" dirty="0">
                <a:solidFill>
                  <a:schemeClr val="tx1"/>
                </a:solidFill>
                <a:latin typeface="メイリオ" panose="020B0604030504040204" pitchFamily="50" charset="-128"/>
                <a:ea typeface="メイリオ" panose="020B0604030504040204" pitchFamily="50" charset="-128"/>
              </a:endParaRPr>
            </a:p>
          </p:txBody>
        </p:sp>
      </p:grpSp>
      <p:grpSp>
        <p:nvGrpSpPr>
          <p:cNvPr id="23" name="グループ化 22">
            <a:extLst>
              <a:ext uri="{FF2B5EF4-FFF2-40B4-BE49-F238E27FC236}">
                <a16:creationId xmlns:a16="http://schemas.microsoft.com/office/drawing/2014/main" id="{4576E8A6-C474-89C8-54AA-AD9DF6F40A92}"/>
              </a:ext>
            </a:extLst>
          </p:cNvPr>
          <p:cNvGrpSpPr/>
          <p:nvPr/>
        </p:nvGrpSpPr>
        <p:grpSpPr>
          <a:xfrm>
            <a:off x="2919225" y="1461038"/>
            <a:ext cx="3585949" cy="811177"/>
            <a:chOff x="1748666" y="3398732"/>
            <a:chExt cx="3585949" cy="811177"/>
          </a:xfrm>
        </p:grpSpPr>
        <p:pic>
          <p:nvPicPr>
            <p:cNvPr id="24" name="図 23">
              <a:extLst>
                <a:ext uri="{FF2B5EF4-FFF2-40B4-BE49-F238E27FC236}">
                  <a16:creationId xmlns:a16="http://schemas.microsoft.com/office/drawing/2014/main" id="{560B71E1-B9B5-C003-0C4C-41400360E071}"/>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748666" y="3398732"/>
              <a:ext cx="3585949" cy="811177"/>
            </a:xfrm>
            <a:prstGeom prst="rect">
              <a:avLst/>
            </a:prstGeom>
            <a:noFill/>
          </p:spPr>
        </p:pic>
        <p:sp>
          <p:nvSpPr>
            <p:cNvPr id="25" name="テキスト ボックス 24">
              <a:extLst>
                <a:ext uri="{FF2B5EF4-FFF2-40B4-BE49-F238E27FC236}">
                  <a16:creationId xmlns:a16="http://schemas.microsoft.com/office/drawing/2014/main" id="{9547CF70-6423-62CE-77F4-A6378B49EAB6}"/>
                </a:ext>
              </a:extLst>
            </p:cNvPr>
            <p:cNvSpPr txBox="1"/>
            <p:nvPr/>
          </p:nvSpPr>
          <p:spPr>
            <a:xfrm>
              <a:off x="2002992" y="3680037"/>
              <a:ext cx="3200400" cy="369332"/>
            </a:xfrm>
            <a:prstGeom prst="rect">
              <a:avLst/>
            </a:prstGeom>
            <a:noFill/>
          </p:spPr>
          <p:txBody>
            <a:bodyPr wrap="square" rtlCol="0" anchor="ctr">
              <a:spAutoFit/>
            </a:bodyP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文字入力</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grpSp>
      <p:grpSp>
        <p:nvGrpSpPr>
          <p:cNvPr id="26" name="グループ化 25">
            <a:extLst>
              <a:ext uri="{FF2B5EF4-FFF2-40B4-BE49-F238E27FC236}">
                <a16:creationId xmlns:a16="http://schemas.microsoft.com/office/drawing/2014/main" id="{C1976A97-190C-77C5-577B-ACD2CC894BB5}"/>
              </a:ext>
            </a:extLst>
          </p:cNvPr>
          <p:cNvGrpSpPr/>
          <p:nvPr/>
        </p:nvGrpSpPr>
        <p:grpSpPr>
          <a:xfrm>
            <a:off x="3640018" y="2367105"/>
            <a:ext cx="1365857" cy="1214148"/>
            <a:chOff x="1819556" y="247541"/>
            <a:chExt cx="1666726" cy="1440000"/>
          </a:xfrm>
        </p:grpSpPr>
        <p:pic>
          <p:nvPicPr>
            <p:cNvPr id="27" name="図 26" descr="図形&#10;&#10;説明は自動で生成されたものです">
              <a:extLst>
                <a:ext uri="{FF2B5EF4-FFF2-40B4-BE49-F238E27FC236}">
                  <a16:creationId xmlns:a16="http://schemas.microsoft.com/office/drawing/2014/main" id="{6BB4BDDF-E93C-3EB3-6059-68AB48EBD7AB}"/>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819556" y="247541"/>
              <a:ext cx="1666726" cy="1440000"/>
            </a:xfrm>
            <a:prstGeom prst="rect">
              <a:avLst/>
            </a:prstGeom>
          </p:spPr>
        </p:pic>
        <p:sp>
          <p:nvSpPr>
            <p:cNvPr id="28" name="テキスト ボックス 27">
              <a:extLst>
                <a:ext uri="{FF2B5EF4-FFF2-40B4-BE49-F238E27FC236}">
                  <a16:creationId xmlns:a16="http://schemas.microsoft.com/office/drawing/2014/main" id="{9E028A91-0804-6FFB-6304-56D3CCC70BD3}"/>
                </a:ext>
              </a:extLst>
            </p:cNvPr>
            <p:cNvSpPr txBox="1"/>
            <p:nvPr/>
          </p:nvSpPr>
          <p:spPr>
            <a:xfrm>
              <a:off x="2133600" y="616838"/>
              <a:ext cx="1286046" cy="738664"/>
            </a:xfrm>
            <a:prstGeom prst="rect">
              <a:avLst/>
            </a:prstGeom>
            <a:noFill/>
          </p:spPr>
          <p:txBody>
            <a:bodyPr wrap="square" rtlCol="0" anchor="ctr">
              <a:spAutoFit/>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文字入力</a:t>
              </a:r>
              <a:endParaRPr kumimoji="1" lang="en-US" altLang="ja-JP" sz="1400" b="1" dirty="0">
                <a:solidFill>
                  <a:schemeClr val="bg1"/>
                </a:solidFill>
                <a:latin typeface="メイリオ" panose="020B0604030504040204" pitchFamily="50" charset="-128"/>
                <a:ea typeface="メイリオ" panose="020B0604030504040204" pitchFamily="50" charset="-128"/>
              </a:endParaRPr>
            </a:p>
            <a:p>
              <a:pPr algn="ctr"/>
              <a:r>
                <a:rPr kumimoji="1" lang="en-US" altLang="ja-JP" sz="1400" b="1" dirty="0">
                  <a:solidFill>
                    <a:schemeClr val="bg1"/>
                  </a:solidFill>
                  <a:latin typeface="メイリオ" panose="020B0604030504040204" pitchFamily="50" charset="-128"/>
                  <a:ea typeface="メイリオ" panose="020B0604030504040204" pitchFamily="50" charset="-128"/>
                </a:rPr>
                <a:t>or</a:t>
              </a:r>
            </a:p>
            <a:p>
              <a:pPr algn="ctr"/>
              <a:r>
                <a:rPr kumimoji="1" lang="en-US" altLang="ja-JP" sz="1400" b="1" dirty="0">
                  <a:solidFill>
                    <a:schemeClr val="bg1"/>
                  </a:solidFill>
                  <a:latin typeface="メイリオ" panose="020B0604030504040204" pitchFamily="50" charset="-128"/>
                  <a:ea typeface="メイリオ" panose="020B0604030504040204" pitchFamily="50" charset="-128"/>
                </a:rPr>
                <a:t>QR</a:t>
              </a:r>
              <a:r>
                <a:rPr kumimoji="1" lang="ja-JP" altLang="en-US" sz="1400" b="1" dirty="0">
                  <a:solidFill>
                    <a:schemeClr val="bg1"/>
                  </a:solidFill>
                  <a:latin typeface="メイリオ" panose="020B0604030504040204" pitchFamily="50" charset="-128"/>
                  <a:ea typeface="メイリオ" panose="020B0604030504040204" pitchFamily="50" charset="-128"/>
                </a:rPr>
                <a:t>コード</a:t>
              </a:r>
            </a:p>
          </p:txBody>
        </p:sp>
      </p:grpSp>
      <p:grpSp>
        <p:nvGrpSpPr>
          <p:cNvPr id="33" name="グループ化 32">
            <a:extLst>
              <a:ext uri="{FF2B5EF4-FFF2-40B4-BE49-F238E27FC236}">
                <a16:creationId xmlns:a16="http://schemas.microsoft.com/office/drawing/2014/main" id="{D02609B9-FFEF-8E3B-CDCA-D647FD1DCC0C}"/>
              </a:ext>
            </a:extLst>
          </p:cNvPr>
          <p:cNvGrpSpPr/>
          <p:nvPr/>
        </p:nvGrpSpPr>
        <p:grpSpPr>
          <a:xfrm>
            <a:off x="1072838" y="3650919"/>
            <a:ext cx="3600001" cy="460348"/>
            <a:chOff x="3409212" y="3656026"/>
            <a:chExt cx="3600001" cy="460348"/>
          </a:xfrm>
        </p:grpSpPr>
        <p:pic>
          <p:nvPicPr>
            <p:cNvPr id="15" name="図 14" descr="図形, 四角形&#10;&#10;説明は自動で生成されたものです">
              <a:extLst>
                <a:ext uri="{FF2B5EF4-FFF2-40B4-BE49-F238E27FC236}">
                  <a16:creationId xmlns:a16="http://schemas.microsoft.com/office/drawing/2014/main" id="{3B864518-116B-E533-6159-467E7BAB4DBC}"/>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10800000" flipV="1">
              <a:off x="3409213" y="3656026"/>
              <a:ext cx="3600000" cy="460348"/>
            </a:xfrm>
            <a:prstGeom prst="rect">
              <a:avLst/>
            </a:prstGeom>
          </p:spPr>
        </p:pic>
        <p:sp>
          <p:nvSpPr>
            <p:cNvPr id="32" name="テキスト ボックス 31">
              <a:extLst>
                <a:ext uri="{FF2B5EF4-FFF2-40B4-BE49-F238E27FC236}">
                  <a16:creationId xmlns:a16="http://schemas.microsoft.com/office/drawing/2014/main" id="{BA17E59B-558B-29F3-B534-9D765BCE8EBC}"/>
                </a:ext>
              </a:extLst>
            </p:cNvPr>
            <p:cNvSpPr txBox="1"/>
            <p:nvPr/>
          </p:nvSpPr>
          <p:spPr>
            <a:xfrm>
              <a:off x="3409212" y="3732768"/>
              <a:ext cx="3599999" cy="369332"/>
            </a:xfrm>
            <a:prstGeom prst="rect">
              <a:avLst/>
            </a:prstGeom>
            <a:noFill/>
          </p:spPr>
          <p:txBody>
            <a:bodyPr wrap="square" rtlCol="0" anchor="ctr">
              <a:spAutoFit/>
            </a:bodyPr>
            <a:lstStyle/>
            <a:p>
              <a:pPr algn="ctr"/>
              <a:r>
                <a:rPr kumimoji="1" lang="ja-JP" altLang="en-US" b="1" dirty="0">
                  <a:solidFill>
                    <a:schemeClr val="bg1"/>
                  </a:solidFill>
                  <a:latin typeface="メイリオ" panose="020B0604030504040204" pitchFamily="50" charset="-128"/>
                  <a:ea typeface="メイリオ" panose="020B0604030504040204" pitchFamily="50" charset="-128"/>
                </a:rPr>
                <a:t>文字入力</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grpSp>
      <p:grpSp>
        <p:nvGrpSpPr>
          <p:cNvPr id="35" name="グループ化 34">
            <a:extLst>
              <a:ext uri="{FF2B5EF4-FFF2-40B4-BE49-F238E27FC236}">
                <a16:creationId xmlns:a16="http://schemas.microsoft.com/office/drawing/2014/main" id="{D45DD410-91BD-8A82-B392-510AFBE508DD}"/>
              </a:ext>
            </a:extLst>
          </p:cNvPr>
          <p:cNvGrpSpPr/>
          <p:nvPr/>
        </p:nvGrpSpPr>
        <p:grpSpPr>
          <a:xfrm>
            <a:off x="2957646" y="609600"/>
            <a:ext cx="3600000" cy="759118"/>
            <a:chOff x="3453272" y="1758786"/>
            <a:chExt cx="3600000" cy="759118"/>
          </a:xfrm>
        </p:grpSpPr>
        <p:pic>
          <p:nvPicPr>
            <p:cNvPr id="16" name="図 15" descr="グラフィカル ユーザー インターフェイス, アプリケーション, Word&#10;&#10;説明は自動で生成されたものです">
              <a:extLst>
                <a:ext uri="{FF2B5EF4-FFF2-40B4-BE49-F238E27FC236}">
                  <a16:creationId xmlns:a16="http://schemas.microsoft.com/office/drawing/2014/main" id="{6663F358-1DB0-8067-AB84-93B1D653EA31}"/>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453272" y="1758786"/>
              <a:ext cx="3600000" cy="759118"/>
            </a:xfrm>
            <a:prstGeom prst="rect">
              <a:avLst/>
            </a:prstGeom>
          </p:spPr>
        </p:pic>
        <p:sp>
          <p:nvSpPr>
            <p:cNvPr id="34" name="テキスト ボックス 33">
              <a:extLst>
                <a:ext uri="{FF2B5EF4-FFF2-40B4-BE49-F238E27FC236}">
                  <a16:creationId xmlns:a16="http://schemas.microsoft.com/office/drawing/2014/main" id="{24DA0B4C-BB4F-CEA4-D73E-3C2696D0926D}"/>
                </a:ext>
              </a:extLst>
            </p:cNvPr>
            <p:cNvSpPr txBox="1"/>
            <p:nvPr/>
          </p:nvSpPr>
          <p:spPr>
            <a:xfrm>
              <a:off x="3486150" y="1981200"/>
              <a:ext cx="3509012" cy="369332"/>
            </a:xfrm>
            <a:prstGeom prst="rect">
              <a:avLst/>
            </a:prstGeom>
            <a:noFill/>
          </p:spPr>
          <p:txBody>
            <a:bodyPr wrap="square" rtlCol="0" anchor="ctr">
              <a:spAutoFit/>
            </a:bodyP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文字入力</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grpSp>
      <p:grpSp>
        <p:nvGrpSpPr>
          <p:cNvPr id="36" name="グループ化 35">
            <a:extLst>
              <a:ext uri="{FF2B5EF4-FFF2-40B4-BE49-F238E27FC236}">
                <a16:creationId xmlns:a16="http://schemas.microsoft.com/office/drawing/2014/main" id="{38EFBD5B-115D-B789-0BD0-5399CA460D30}"/>
              </a:ext>
            </a:extLst>
          </p:cNvPr>
          <p:cNvGrpSpPr/>
          <p:nvPr/>
        </p:nvGrpSpPr>
        <p:grpSpPr>
          <a:xfrm>
            <a:off x="5063257" y="2303521"/>
            <a:ext cx="1800000" cy="1314753"/>
            <a:chOff x="2034900" y="1801646"/>
            <a:chExt cx="1800000" cy="1314753"/>
          </a:xfrm>
        </p:grpSpPr>
        <p:pic>
          <p:nvPicPr>
            <p:cNvPr id="37" name="図 36" descr="建物 が含まれている画像&#10;&#10;説明は自動で生成されたものです">
              <a:extLst>
                <a:ext uri="{FF2B5EF4-FFF2-40B4-BE49-F238E27FC236}">
                  <a16:creationId xmlns:a16="http://schemas.microsoft.com/office/drawing/2014/main" id="{C338094B-3997-B211-BB31-E8302546D466}"/>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2034900" y="1801646"/>
              <a:ext cx="1800000" cy="1314753"/>
            </a:xfrm>
            <a:prstGeom prst="rect">
              <a:avLst/>
            </a:prstGeom>
          </p:spPr>
        </p:pic>
        <p:sp>
          <p:nvSpPr>
            <p:cNvPr id="38" name="テキスト ボックス 37">
              <a:extLst>
                <a:ext uri="{FF2B5EF4-FFF2-40B4-BE49-F238E27FC236}">
                  <a16:creationId xmlns:a16="http://schemas.microsoft.com/office/drawing/2014/main" id="{B6341D8B-E58C-80D9-2EFE-FF130208FDA6}"/>
                </a:ext>
              </a:extLst>
            </p:cNvPr>
            <p:cNvSpPr txBox="1"/>
            <p:nvPr/>
          </p:nvSpPr>
          <p:spPr>
            <a:xfrm>
              <a:off x="2290453" y="2116148"/>
              <a:ext cx="1286046" cy="646331"/>
            </a:xfrm>
            <a:prstGeom prst="rect">
              <a:avLst/>
            </a:prstGeom>
            <a:noFill/>
          </p:spPr>
          <p:txBody>
            <a:bodyPr wrap="square" rtlCol="0" anchor="ctr">
              <a:spAutoFit/>
            </a:bodyPr>
            <a:lstStyle/>
            <a:p>
              <a:pPr algn="ctr"/>
              <a:r>
                <a:rPr kumimoji="1" lang="ja-JP" altLang="en-US" b="1" dirty="0">
                  <a:solidFill>
                    <a:schemeClr val="bg1"/>
                  </a:solidFill>
                  <a:latin typeface="メイリオ" panose="020B0604030504040204" pitchFamily="50" charset="-128"/>
                  <a:ea typeface="メイリオ" panose="020B0604030504040204" pitchFamily="50" charset="-128"/>
                </a:rPr>
                <a:t>文字</a:t>
              </a:r>
              <a:endParaRPr kumimoji="1" lang="en-US" altLang="ja-JP" b="1" dirty="0">
                <a:solidFill>
                  <a:schemeClr val="bg1"/>
                </a:solidFill>
                <a:latin typeface="メイリオ" panose="020B0604030504040204" pitchFamily="50" charset="-128"/>
                <a:ea typeface="メイリオ" panose="020B0604030504040204" pitchFamily="50" charset="-128"/>
              </a:endParaRPr>
            </a:p>
            <a:p>
              <a:pPr algn="ctr"/>
              <a:r>
                <a:rPr kumimoji="1" lang="ja-JP" altLang="en-US" b="1" dirty="0">
                  <a:solidFill>
                    <a:schemeClr val="bg1"/>
                  </a:solidFill>
                  <a:latin typeface="メイリオ" panose="020B0604030504040204" pitchFamily="50" charset="-128"/>
                  <a:ea typeface="メイリオ" panose="020B0604030504040204" pitchFamily="50" charset="-128"/>
                </a:rPr>
                <a:t>入力</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grpSp>
      <p:sp>
        <p:nvSpPr>
          <p:cNvPr id="2" name="スライド番号プレースホルダー 1">
            <a:extLst>
              <a:ext uri="{FF2B5EF4-FFF2-40B4-BE49-F238E27FC236}">
                <a16:creationId xmlns:a16="http://schemas.microsoft.com/office/drawing/2014/main" id="{9F790A43-9AA7-EF49-0258-1FF9ED9A1D61}"/>
              </a:ext>
            </a:extLst>
          </p:cNvPr>
          <p:cNvSpPr>
            <a:spLocks noGrp="1"/>
          </p:cNvSpPr>
          <p:nvPr>
            <p:ph type="sldNum" sz="quarter" idx="7"/>
          </p:nvPr>
        </p:nvSpPr>
        <p:spPr/>
        <p:txBody>
          <a:bodyPr/>
          <a:lstStyle/>
          <a:p>
            <a:fld id="{B6F15528-21DE-4FAA-801E-634DDDAF4B2B}" type="slidenum">
              <a:rPr lang="en-US" altLang="ja-JP" smtClean="0"/>
              <a:t>9</a:t>
            </a:fld>
            <a:endParaRPr lang="ja-JP" altLang="en-US"/>
          </a:p>
        </p:txBody>
      </p:sp>
      <p:cxnSp>
        <p:nvCxnSpPr>
          <p:cNvPr id="3" name="直線コネクタ 2">
            <a:extLst>
              <a:ext uri="{FF2B5EF4-FFF2-40B4-BE49-F238E27FC236}">
                <a16:creationId xmlns:a16="http://schemas.microsoft.com/office/drawing/2014/main" id="{79299A0D-08FF-3FFF-0C99-38BCEB895EE3}"/>
              </a:ext>
            </a:extLst>
          </p:cNvPr>
          <p:cNvCxnSpPr/>
          <p:nvPr/>
        </p:nvCxnSpPr>
        <p:spPr>
          <a:xfrm>
            <a:off x="249351" y="376652"/>
            <a:ext cx="1440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1F907338-BCB4-A842-9EB7-4FC14A519C6D}"/>
              </a:ext>
            </a:extLst>
          </p:cNvPr>
          <p:cNvSpPr txBox="1"/>
          <p:nvPr/>
        </p:nvSpPr>
        <p:spPr>
          <a:xfrm>
            <a:off x="82421" y="164631"/>
            <a:ext cx="2043832"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オブジェクト②</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grpSp>
        <p:nvGrpSpPr>
          <p:cNvPr id="20" name="グループ化 19">
            <a:extLst>
              <a:ext uri="{FF2B5EF4-FFF2-40B4-BE49-F238E27FC236}">
                <a16:creationId xmlns:a16="http://schemas.microsoft.com/office/drawing/2014/main" id="{FF312A83-2CCB-F878-477F-4505FA6C8D80}"/>
              </a:ext>
            </a:extLst>
          </p:cNvPr>
          <p:cNvGrpSpPr/>
          <p:nvPr/>
        </p:nvGrpSpPr>
        <p:grpSpPr>
          <a:xfrm>
            <a:off x="2603001" y="2652400"/>
            <a:ext cx="995920" cy="928853"/>
            <a:chOff x="3703383" y="1846734"/>
            <a:chExt cx="1440000" cy="1343028"/>
          </a:xfrm>
        </p:grpSpPr>
        <p:pic>
          <p:nvPicPr>
            <p:cNvPr id="21" name="図 20" descr="図形, 正方形&#10;&#10;説明は自動で生成されたものです">
              <a:extLst>
                <a:ext uri="{FF2B5EF4-FFF2-40B4-BE49-F238E27FC236}">
                  <a16:creationId xmlns:a16="http://schemas.microsoft.com/office/drawing/2014/main" id="{A15AB2DD-1012-C885-E688-43915A81DAD4}"/>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703383" y="1846734"/>
              <a:ext cx="1440000" cy="1343028"/>
            </a:xfrm>
            <a:prstGeom prst="rect">
              <a:avLst/>
            </a:prstGeom>
          </p:spPr>
        </p:pic>
        <p:sp>
          <p:nvSpPr>
            <p:cNvPr id="22" name="テキスト ボックス 21">
              <a:extLst>
                <a:ext uri="{FF2B5EF4-FFF2-40B4-BE49-F238E27FC236}">
                  <a16:creationId xmlns:a16="http://schemas.microsoft.com/office/drawing/2014/main" id="{C1759AFA-6DA7-1237-763E-06D3A9F214A9}"/>
                </a:ext>
              </a:extLst>
            </p:cNvPr>
            <p:cNvSpPr txBox="1"/>
            <p:nvPr/>
          </p:nvSpPr>
          <p:spPr>
            <a:xfrm>
              <a:off x="3735371" y="2201302"/>
              <a:ext cx="1402758" cy="646331"/>
            </a:xfrm>
            <a:prstGeom prst="rect">
              <a:avLst/>
            </a:prstGeom>
            <a:noFill/>
          </p:spPr>
          <p:txBody>
            <a:bodyPr wrap="square" rtlCol="0" anchor="ctr">
              <a:spAutoFit/>
            </a:bodyPr>
            <a:lstStyle/>
            <a:p>
              <a:pPr algn="ctr"/>
              <a:r>
                <a:rPr kumimoji="1" lang="ja-JP" altLang="en-US" b="1" dirty="0">
                  <a:solidFill>
                    <a:schemeClr val="bg1"/>
                  </a:solidFill>
                  <a:latin typeface="メイリオ" panose="020B0604030504040204" pitchFamily="50" charset="-128"/>
                  <a:ea typeface="メイリオ" panose="020B0604030504040204" pitchFamily="50" charset="-128"/>
                </a:rPr>
                <a:t>文字</a:t>
              </a:r>
              <a:endParaRPr kumimoji="1" lang="en-US" altLang="ja-JP" b="1" dirty="0">
                <a:solidFill>
                  <a:schemeClr val="bg1"/>
                </a:solidFill>
                <a:latin typeface="メイリオ" panose="020B0604030504040204" pitchFamily="50" charset="-128"/>
                <a:ea typeface="メイリオ" panose="020B0604030504040204" pitchFamily="50" charset="-128"/>
              </a:endParaRPr>
            </a:p>
            <a:p>
              <a:pPr algn="ctr"/>
              <a:r>
                <a:rPr kumimoji="1" lang="ja-JP" altLang="en-US" b="1" dirty="0">
                  <a:solidFill>
                    <a:schemeClr val="bg1"/>
                  </a:solidFill>
                  <a:latin typeface="メイリオ" panose="020B0604030504040204" pitchFamily="50" charset="-128"/>
                  <a:ea typeface="メイリオ" panose="020B0604030504040204" pitchFamily="50" charset="-128"/>
                </a:rPr>
                <a:t>入力</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42664200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B2FA8C7-B07A-F78D-BAAD-F0E075270B42}"/>
              </a:ext>
            </a:extLst>
          </p:cNvPr>
          <p:cNvSpPr>
            <a:spLocks noGrp="1"/>
          </p:cNvSpPr>
          <p:nvPr>
            <p:ph type="sldNum" sz="quarter" idx="7"/>
          </p:nvPr>
        </p:nvSpPr>
        <p:spPr/>
        <p:txBody>
          <a:bodyPr/>
          <a:lstStyle/>
          <a:p>
            <a:fld id="{B6F15528-21DE-4FAA-801E-634DDDAF4B2B}" type="slidenum">
              <a:rPr lang="en-US" altLang="ja-JP" smtClean="0"/>
              <a:t>1</a:t>
            </a:fld>
            <a:endParaRPr lang="ja-JP" altLang="en-US"/>
          </a:p>
        </p:txBody>
      </p:sp>
      <p:cxnSp>
        <p:nvCxnSpPr>
          <p:cNvPr id="5" name="直線コネクタ 4">
            <a:extLst>
              <a:ext uri="{FF2B5EF4-FFF2-40B4-BE49-F238E27FC236}">
                <a16:creationId xmlns:a16="http://schemas.microsoft.com/office/drawing/2014/main" id="{C4B10F0C-C1E6-12E0-64E6-30453F14A0F4}"/>
              </a:ext>
            </a:extLst>
          </p:cNvPr>
          <p:cNvCxnSpPr/>
          <p:nvPr/>
        </p:nvCxnSpPr>
        <p:spPr>
          <a:xfrm>
            <a:off x="249351" y="376652"/>
            <a:ext cx="1593761"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FF38252-8EF3-82C0-82C8-64CF3BB78671}"/>
              </a:ext>
            </a:extLst>
          </p:cNvPr>
          <p:cNvSpPr txBox="1"/>
          <p:nvPr/>
        </p:nvSpPr>
        <p:spPr>
          <a:xfrm>
            <a:off x="76200" y="152400"/>
            <a:ext cx="2431961"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画像変更可能箇所</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6C8D364E-64CD-4C9E-BC12-2A1DD5CFD577}"/>
              </a:ext>
            </a:extLst>
          </p:cNvPr>
          <p:cNvSpPr/>
          <p:nvPr/>
        </p:nvSpPr>
        <p:spPr>
          <a:xfrm>
            <a:off x="463138" y="609600"/>
            <a:ext cx="6934200" cy="3505200"/>
          </a:xfrm>
          <a:prstGeom prst="roundRect">
            <a:avLst>
              <a:gd name="adj" fmla="val 377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72A2E02A-D5F3-C760-F8D7-550BE6F378BF}"/>
              </a:ext>
            </a:extLst>
          </p:cNvPr>
          <p:cNvSpPr txBox="1"/>
          <p:nvPr/>
        </p:nvSpPr>
        <p:spPr>
          <a:xfrm>
            <a:off x="3816824" y="1529411"/>
            <a:ext cx="3276600" cy="1061829"/>
          </a:xfrm>
          <a:prstGeom prst="rect">
            <a:avLst/>
          </a:prstGeom>
          <a:noFill/>
        </p:spPr>
        <p:txBody>
          <a:bodyPr wrap="square">
            <a:spAutoFit/>
          </a:bodyPr>
          <a:lstStyle/>
          <a:p>
            <a:r>
              <a:rPr lang="ja-JP" altLang="en-US" sz="900" dirty="0">
                <a:latin typeface="メイリオ" panose="020B0604030504040204" pitchFamily="50" charset="-128"/>
                <a:ea typeface="メイリオ" panose="020B0604030504040204" pitchFamily="50" charset="-128"/>
              </a:rPr>
              <a:t>▼テキスト</a:t>
            </a:r>
          </a:p>
          <a:p>
            <a:pPr marL="171450" indent="-171450">
              <a:buFont typeface="Arial" panose="020B0604020202020204" pitchFamily="34" charset="0"/>
              <a:buChar char="•"/>
            </a:pPr>
            <a:r>
              <a:rPr lang="ja-JP" altLang="en-US" sz="900" dirty="0">
                <a:latin typeface="メイリオ" panose="020B0604030504040204" pitchFamily="50" charset="-128"/>
                <a:ea typeface="メイリオ" panose="020B0604030504040204" pitchFamily="50" charset="-128"/>
              </a:rPr>
              <a:t>ご自身の店舗の訴求にあった内容に変更可能です。</a:t>
            </a:r>
            <a:endParaRPr lang="en-US" altLang="ja-JP" sz="900" dirty="0">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lang="en-US" altLang="ja-JP" sz="900" dirty="0">
                <a:latin typeface="メイリオ" panose="020B0604030504040204" pitchFamily="50" charset="-128"/>
                <a:ea typeface="メイリオ" panose="020B0604030504040204" pitchFamily="50" charset="-128"/>
              </a:rPr>
              <a:t>PowerPoint</a:t>
            </a:r>
            <a:r>
              <a:rPr lang="ja-JP" altLang="en-US" sz="900" dirty="0">
                <a:latin typeface="メイリオ" panose="020B0604030504040204" pitchFamily="50" charset="-128"/>
                <a:ea typeface="メイリオ" panose="020B0604030504040204" pitchFamily="50" charset="-128"/>
              </a:rPr>
              <a:t>の機能で、色を変更可能です。</a:t>
            </a:r>
            <a:endParaRPr lang="en-US" altLang="ja-JP" sz="900" dirty="0">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lang="ja-JP" altLang="en-US" sz="900" dirty="0">
                <a:latin typeface="メイリオ" panose="020B0604030504040204" pitchFamily="50" charset="-128"/>
                <a:ea typeface="メイリオ" panose="020B0604030504040204" pitchFamily="50" charset="-128"/>
              </a:rPr>
              <a:t>一部パーツのテキストは変更できないものもあります。</a:t>
            </a:r>
          </a:p>
          <a:p>
            <a:endParaRPr lang="ja-JP" altLang="en-US" sz="900" dirty="0">
              <a:latin typeface="メイリオ" panose="020B0604030504040204" pitchFamily="50" charset="-128"/>
              <a:ea typeface="メイリオ" panose="020B0604030504040204" pitchFamily="50" charset="-128"/>
            </a:endParaRPr>
          </a:p>
          <a:p>
            <a:r>
              <a:rPr lang="ja-JP" altLang="en-US" sz="900" dirty="0">
                <a:latin typeface="メイリオ" panose="020B0604030504040204" pitchFamily="50" charset="-128"/>
                <a:ea typeface="メイリオ" panose="020B0604030504040204" pitchFamily="50" charset="-128"/>
              </a:rPr>
              <a:t>▼背景</a:t>
            </a:r>
          </a:p>
          <a:p>
            <a:pPr marL="171450" indent="-171450">
              <a:buFont typeface="Arial" panose="020B0604020202020204" pitchFamily="34" charset="0"/>
              <a:buChar char="•"/>
            </a:pPr>
            <a:r>
              <a:rPr lang="ja-JP" altLang="en-US" sz="900" dirty="0">
                <a:latin typeface="メイリオ" panose="020B0604030504040204" pitchFamily="50" charset="-128"/>
                <a:ea typeface="メイリオ" panose="020B0604030504040204" pitchFamily="50" charset="-128"/>
              </a:rPr>
              <a:t>黄色部分は</a:t>
            </a:r>
            <a:r>
              <a:rPr lang="en-US" altLang="ja-JP" sz="900" dirty="0">
                <a:latin typeface="メイリオ" panose="020B0604030504040204" pitchFamily="50" charset="-128"/>
                <a:ea typeface="メイリオ" panose="020B0604030504040204" pitchFamily="50" charset="-128"/>
              </a:rPr>
              <a:t>PowerPoint</a:t>
            </a:r>
            <a:r>
              <a:rPr lang="ja-JP" altLang="en-US" sz="900" dirty="0">
                <a:latin typeface="メイリオ" panose="020B0604030504040204" pitchFamily="50" charset="-128"/>
                <a:ea typeface="メイリオ" panose="020B0604030504040204" pitchFamily="50" charset="-128"/>
              </a:rPr>
              <a:t>の機能で、色を変更可能です。</a:t>
            </a:r>
          </a:p>
        </p:txBody>
      </p:sp>
      <p:pic>
        <p:nvPicPr>
          <p:cNvPr id="2" name="図 1" descr="テキスト&#10;&#10;自動的に生成された説明">
            <a:extLst>
              <a:ext uri="{FF2B5EF4-FFF2-40B4-BE49-F238E27FC236}">
                <a16:creationId xmlns:a16="http://schemas.microsoft.com/office/drawing/2014/main" id="{A3018E5C-0094-E47D-1614-4F6B4AD4B1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6569" y="1529411"/>
            <a:ext cx="2880000" cy="1727844"/>
          </a:xfrm>
          <a:prstGeom prst="rect">
            <a:avLst/>
          </a:prstGeom>
        </p:spPr>
      </p:pic>
    </p:spTree>
    <p:extLst>
      <p:ext uri="{BB962C8B-B14F-4D97-AF65-F5344CB8AC3E}">
        <p14:creationId xmlns:p14="http://schemas.microsoft.com/office/powerpoint/2010/main" val="10461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B2FA8C7-B07A-F78D-BAAD-F0E075270B42}"/>
              </a:ext>
            </a:extLst>
          </p:cNvPr>
          <p:cNvSpPr>
            <a:spLocks noGrp="1"/>
          </p:cNvSpPr>
          <p:nvPr>
            <p:ph type="sldNum" sz="quarter" idx="7"/>
          </p:nvPr>
        </p:nvSpPr>
        <p:spPr/>
        <p:txBody>
          <a:bodyPr/>
          <a:lstStyle/>
          <a:p>
            <a:fld id="{B6F15528-21DE-4FAA-801E-634DDDAF4B2B}" type="slidenum">
              <a:rPr lang="en-US" altLang="ja-JP" smtClean="0"/>
              <a:t>2</a:t>
            </a:fld>
            <a:endParaRPr lang="ja-JP" altLang="en-US"/>
          </a:p>
        </p:txBody>
      </p:sp>
      <p:cxnSp>
        <p:nvCxnSpPr>
          <p:cNvPr id="5" name="直線コネクタ 4">
            <a:extLst>
              <a:ext uri="{FF2B5EF4-FFF2-40B4-BE49-F238E27FC236}">
                <a16:creationId xmlns:a16="http://schemas.microsoft.com/office/drawing/2014/main" id="{C4B10F0C-C1E6-12E0-64E6-30453F14A0F4}"/>
              </a:ext>
            </a:extLst>
          </p:cNvPr>
          <p:cNvCxnSpPr/>
          <p:nvPr/>
        </p:nvCxnSpPr>
        <p:spPr>
          <a:xfrm>
            <a:off x="249351" y="376652"/>
            <a:ext cx="1296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FF38252-8EF3-82C0-82C8-64CF3BB78671}"/>
              </a:ext>
            </a:extLst>
          </p:cNvPr>
          <p:cNvSpPr txBox="1"/>
          <p:nvPr/>
        </p:nvSpPr>
        <p:spPr>
          <a:xfrm>
            <a:off x="82420" y="164631"/>
            <a:ext cx="1898779"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画像の作り方</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pic>
        <p:nvPicPr>
          <p:cNvPr id="2" name="図 1">
            <a:extLst>
              <a:ext uri="{FF2B5EF4-FFF2-40B4-BE49-F238E27FC236}">
                <a16:creationId xmlns:a16="http://schemas.microsoft.com/office/drawing/2014/main" id="{52948726-1A5F-DC38-67DA-A4481B9D33AA}"/>
              </a:ext>
            </a:extLst>
          </p:cNvPr>
          <p:cNvPicPr>
            <a:picLocks noChangeAspect="1"/>
          </p:cNvPicPr>
          <p:nvPr/>
        </p:nvPicPr>
        <p:blipFill rotWithShape="1">
          <a:blip r:embed="rId2"/>
          <a:srcRect r="50395"/>
          <a:stretch/>
        </p:blipFill>
        <p:spPr>
          <a:xfrm>
            <a:off x="385874" y="920620"/>
            <a:ext cx="1117439" cy="1382085"/>
          </a:xfrm>
          <a:prstGeom prst="rect">
            <a:avLst/>
          </a:prstGeom>
          <a:ln w="22225">
            <a:solidFill>
              <a:schemeClr val="bg2"/>
            </a:solidFill>
          </a:ln>
        </p:spPr>
      </p:pic>
      <p:sp>
        <p:nvSpPr>
          <p:cNvPr id="3" name="正方形/長方形 2">
            <a:extLst>
              <a:ext uri="{FF2B5EF4-FFF2-40B4-BE49-F238E27FC236}">
                <a16:creationId xmlns:a16="http://schemas.microsoft.com/office/drawing/2014/main" id="{4253EB9A-BB8C-F732-F5F2-3BF79A15279A}"/>
              </a:ext>
            </a:extLst>
          </p:cNvPr>
          <p:cNvSpPr/>
          <p:nvPr/>
        </p:nvSpPr>
        <p:spPr>
          <a:xfrm>
            <a:off x="358113" y="1058222"/>
            <a:ext cx="284467" cy="120571"/>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70BFEB37-D67F-4EF6-947D-D2B0AA34B548}"/>
              </a:ext>
            </a:extLst>
          </p:cNvPr>
          <p:cNvPicPr>
            <a:picLocks noChangeAspect="1"/>
          </p:cNvPicPr>
          <p:nvPr/>
        </p:nvPicPr>
        <p:blipFill>
          <a:blip r:embed="rId3"/>
          <a:stretch>
            <a:fillRect/>
          </a:stretch>
        </p:blipFill>
        <p:spPr>
          <a:xfrm>
            <a:off x="990063" y="1447070"/>
            <a:ext cx="541010" cy="2362200"/>
          </a:xfrm>
          <a:prstGeom prst="rect">
            <a:avLst/>
          </a:prstGeom>
          <a:ln w="22225">
            <a:solidFill>
              <a:schemeClr val="bg2"/>
            </a:solidFill>
          </a:ln>
        </p:spPr>
      </p:pic>
      <p:sp>
        <p:nvSpPr>
          <p:cNvPr id="11" name="正方形/長方形 10">
            <a:extLst>
              <a:ext uri="{FF2B5EF4-FFF2-40B4-BE49-F238E27FC236}">
                <a16:creationId xmlns:a16="http://schemas.microsoft.com/office/drawing/2014/main" id="{CE322852-E540-2400-6E1F-3D3DD2C6F70E}"/>
              </a:ext>
            </a:extLst>
          </p:cNvPr>
          <p:cNvSpPr/>
          <p:nvPr/>
        </p:nvSpPr>
        <p:spPr>
          <a:xfrm>
            <a:off x="1066262" y="3496622"/>
            <a:ext cx="381000" cy="152401"/>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58A3F47D-D988-D9E8-919E-44088EDFE368}"/>
              </a:ext>
            </a:extLst>
          </p:cNvPr>
          <p:cNvSpPr txBox="1"/>
          <p:nvPr/>
        </p:nvSpPr>
        <p:spPr>
          <a:xfrm>
            <a:off x="108860" y="1000937"/>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➊</a:t>
            </a:r>
          </a:p>
        </p:txBody>
      </p:sp>
      <p:sp>
        <p:nvSpPr>
          <p:cNvPr id="13" name="テキスト ボックス 12">
            <a:extLst>
              <a:ext uri="{FF2B5EF4-FFF2-40B4-BE49-F238E27FC236}">
                <a16:creationId xmlns:a16="http://schemas.microsoft.com/office/drawing/2014/main" id="{E08DBB46-7687-44A7-9D72-484F6B414299}"/>
              </a:ext>
            </a:extLst>
          </p:cNvPr>
          <p:cNvSpPr txBox="1"/>
          <p:nvPr/>
        </p:nvSpPr>
        <p:spPr>
          <a:xfrm>
            <a:off x="385874" y="982023"/>
            <a:ext cx="184731" cy="369332"/>
          </a:xfrm>
          <a:prstGeom prst="rect">
            <a:avLst/>
          </a:prstGeom>
          <a:noFill/>
        </p:spPr>
        <p:txBody>
          <a:bodyPr wrap="none" rtlCol="0">
            <a:spAutoFit/>
          </a:bodyPr>
          <a:lstStyle/>
          <a:p>
            <a:endParaRPr kumimoji="1" lang="ja-JP" altLang="en-US" dirty="0"/>
          </a:p>
        </p:txBody>
      </p:sp>
      <p:grpSp>
        <p:nvGrpSpPr>
          <p:cNvPr id="14" name="グループ化 13">
            <a:extLst>
              <a:ext uri="{FF2B5EF4-FFF2-40B4-BE49-F238E27FC236}">
                <a16:creationId xmlns:a16="http://schemas.microsoft.com/office/drawing/2014/main" id="{EAD0AC88-9218-AA11-191E-3DF8B391150D}"/>
              </a:ext>
            </a:extLst>
          </p:cNvPr>
          <p:cNvGrpSpPr/>
          <p:nvPr/>
        </p:nvGrpSpPr>
        <p:grpSpPr>
          <a:xfrm>
            <a:off x="500347" y="1671472"/>
            <a:ext cx="468175" cy="479718"/>
            <a:chOff x="3167885" y="1603849"/>
            <a:chExt cx="468175" cy="479718"/>
          </a:xfrm>
        </p:grpSpPr>
        <p:sp>
          <p:nvSpPr>
            <p:cNvPr id="15" name="正方形/長方形 14">
              <a:extLst>
                <a:ext uri="{FF2B5EF4-FFF2-40B4-BE49-F238E27FC236}">
                  <a16:creationId xmlns:a16="http://schemas.microsoft.com/office/drawing/2014/main" id="{22A42D20-2891-2955-74FC-E5C38A0312DD}"/>
                </a:ext>
              </a:extLst>
            </p:cNvPr>
            <p:cNvSpPr/>
            <p:nvPr/>
          </p:nvSpPr>
          <p:spPr>
            <a:xfrm>
              <a:off x="3187191" y="1603849"/>
              <a:ext cx="448869" cy="479718"/>
            </a:xfrm>
            <a:prstGeom prst="rect">
              <a:avLst/>
            </a:prstGeom>
            <a:solidFill>
              <a:schemeClr val="bg2">
                <a:alpha val="9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8FFABE80-B258-3B89-C49D-618BBA0AE098}"/>
                </a:ext>
              </a:extLst>
            </p:cNvPr>
            <p:cNvSpPr txBox="1"/>
            <p:nvPr/>
          </p:nvSpPr>
          <p:spPr>
            <a:xfrm>
              <a:off x="3167885" y="1701280"/>
              <a:ext cx="468175" cy="307777"/>
            </a:xfrm>
            <a:prstGeom prst="rect">
              <a:avLst/>
            </a:prstGeom>
            <a:noFill/>
          </p:spPr>
          <p:txBody>
            <a:bodyPr wrap="square" rtlCol="0">
              <a:spAutoFit/>
            </a:bodyPr>
            <a:lstStyle/>
            <a:p>
              <a:pPr algn="ctr"/>
              <a:r>
                <a:rPr kumimoji="1" lang="ja-JP" altLang="en-US" sz="700" dirty="0">
                  <a:latin typeface="メイリオ" panose="020B0604030504040204" pitchFamily="50" charset="-128"/>
                  <a:ea typeface="メイリオ" panose="020B0604030504040204" pitchFamily="50" charset="-128"/>
                </a:rPr>
                <a:t>編集中</a:t>
              </a:r>
              <a:endParaRPr kumimoji="1" lang="en-US" altLang="ja-JP" sz="700" dirty="0">
                <a:latin typeface="メイリオ" panose="020B0604030504040204" pitchFamily="50" charset="-128"/>
                <a:ea typeface="メイリオ" panose="020B0604030504040204" pitchFamily="50" charset="-128"/>
              </a:endParaRPr>
            </a:p>
            <a:p>
              <a:pPr algn="ctr"/>
              <a:r>
                <a:rPr kumimoji="1" lang="ja-JP" altLang="en-US" sz="700" dirty="0">
                  <a:latin typeface="メイリオ" panose="020B0604030504040204" pitchFamily="50" charset="-128"/>
                  <a:ea typeface="メイリオ" panose="020B0604030504040204" pitchFamily="50" charset="-128"/>
                </a:rPr>
                <a:t>画像</a:t>
              </a:r>
            </a:p>
          </p:txBody>
        </p:sp>
      </p:grpSp>
      <p:cxnSp>
        <p:nvCxnSpPr>
          <p:cNvPr id="17" name="直線矢印コネクタ 16">
            <a:extLst>
              <a:ext uri="{FF2B5EF4-FFF2-40B4-BE49-F238E27FC236}">
                <a16:creationId xmlns:a16="http://schemas.microsoft.com/office/drawing/2014/main" id="{FDC601D5-8E3B-EA84-8D8D-D2DD3EFF2534}"/>
              </a:ext>
            </a:extLst>
          </p:cNvPr>
          <p:cNvCxnSpPr>
            <a:cxnSpLocks/>
            <a:stCxn id="3" idx="2"/>
            <a:endCxn id="11" idx="0"/>
          </p:cNvCxnSpPr>
          <p:nvPr/>
        </p:nvCxnSpPr>
        <p:spPr>
          <a:xfrm>
            <a:off x="500347" y="1178793"/>
            <a:ext cx="756415" cy="231782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1752BDFD-7EF3-DC94-1545-6786EFEEC8BB}"/>
              </a:ext>
            </a:extLst>
          </p:cNvPr>
          <p:cNvCxnSpPr/>
          <p:nvPr/>
        </p:nvCxnSpPr>
        <p:spPr>
          <a:xfrm>
            <a:off x="1605074" y="917720"/>
            <a:ext cx="0" cy="2952000"/>
          </a:xfrm>
          <a:prstGeom prst="line">
            <a:avLst/>
          </a:prstGeom>
          <a:ln w="31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3AECCCB2-E48D-D2E5-5725-934E365D9737}"/>
              </a:ext>
            </a:extLst>
          </p:cNvPr>
          <p:cNvPicPr>
            <a:picLocks noChangeAspect="1"/>
          </p:cNvPicPr>
          <p:nvPr/>
        </p:nvPicPr>
        <p:blipFill>
          <a:blip r:embed="rId4"/>
          <a:stretch>
            <a:fillRect/>
          </a:stretch>
        </p:blipFill>
        <p:spPr>
          <a:xfrm>
            <a:off x="1721596" y="926039"/>
            <a:ext cx="2764486" cy="1237520"/>
          </a:xfrm>
          <a:prstGeom prst="rect">
            <a:avLst/>
          </a:prstGeom>
          <a:ln w="22225">
            <a:solidFill>
              <a:schemeClr val="bg2"/>
            </a:solidFill>
          </a:ln>
        </p:spPr>
      </p:pic>
      <p:sp>
        <p:nvSpPr>
          <p:cNvPr id="20" name="正方形/長方形 19">
            <a:extLst>
              <a:ext uri="{FF2B5EF4-FFF2-40B4-BE49-F238E27FC236}">
                <a16:creationId xmlns:a16="http://schemas.microsoft.com/office/drawing/2014/main" id="{D9B88FDA-61CE-2413-5562-F29F10E1ED81}"/>
              </a:ext>
            </a:extLst>
          </p:cNvPr>
          <p:cNvSpPr/>
          <p:nvPr/>
        </p:nvSpPr>
        <p:spPr>
          <a:xfrm>
            <a:off x="2108554" y="1778993"/>
            <a:ext cx="607981" cy="134133"/>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8C37A0E9-596D-AF62-E2B7-1EFA88CA1BD5}"/>
              </a:ext>
            </a:extLst>
          </p:cNvPr>
          <p:cNvSpPr/>
          <p:nvPr/>
        </p:nvSpPr>
        <p:spPr>
          <a:xfrm>
            <a:off x="2774138" y="1639780"/>
            <a:ext cx="711365" cy="124379"/>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981070D6-B656-0746-5070-7B5CA88AB1C6}"/>
              </a:ext>
            </a:extLst>
          </p:cNvPr>
          <p:cNvSpPr/>
          <p:nvPr/>
        </p:nvSpPr>
        <p:spPr>
          <a:xfrm>
            <a:off x="2778250" y="1937497"/>
            <a:ext cx="200939" cy="181990"/>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図 22">
            <a:extLst>
              <a:ext uri="{FF2B5EF4-FFF2-40B4-BE49-F238E27FC236}">
                <a16:creationId xmlns:a16="http://schemas.microsoft.com/office/drawing/2014/main" id="{FE60E07A-49F5-31E5-9136-05AEF9D76E6A}"/>
              </a:ext>
            </a:extLst>
          </p:cNvPr>
          <p:cNvPicPr>
            <a:picLocks noChangeAspect="1"/>
          </p:cNvPicPr>
          <p:nvPr/>
        </p:nvPicPr>
        <p:blipFill>
          <a:blip r:embed="rId5"/>
          <a:stretch>
            <a:fillRect/>
          </a:stretch>
        </p:blipFill>
        <p:spPr>
          <a:xfrm>
            <a:off x="1729825" y="2364516"/>
            <a:ext cx="1755678" cy="811573"/>
          </a:xfrm>
          <a:prstGeom prst="rect">
            <a:avLst/>
          </a:prstGeom>
          <a:ln w="22225">
            <a:solidFill>
              <a:schemeClr val="bg2"/>
            </a:solidFill>
          </a:ln>
        </p:spPr>
      </p:pic>
      <p:cxnSp>
        <p:nvCxnSpPr>
          <p:cNvPr id="24" name="直線矢印コネクタ 23">
            <a:extLst>
              <a:ext uri="{FF2B5EF4-FFF2-40B4-BE49-F238E27FC236}">
                <a16:creationId xmlns:a16="http://schemas.microsoft.com/office/drawing/2014/main" id="{1711D139-AF23-6605-916C-4F7657F1BDB5}"/>
              </a:ext>
            </a:extLst>
          </p:cNvPr>
          <p:cNvCxnSpPr>
            <a:cxnSpLocks/>
            <a:stCxn id="22" idx="2"/>
          </p:cNvCxnSpPr>
          <p:nvPr/>
        </p:nvCxnSpPr>
        <p:spPr>
          <a:xfrm flipH="1">
            <a:off x="2778250" y="2119487"/>
            <a:ext cx="100470" cy="362939"/>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62C3DDC0-AE3D-7896-D9FC-F9C46299418D}"/>
              </a:ext>
            </a:extLst>
          </p:cNvPr>
          <p:cNvSpPr/>
          <p:nvPr/>
        </p:nvSpPr>
        <p:spPr>
          <a:xfrm>
            <a:off x="3559538" y="3382234"/>
            <a:ext cx="364027" cy="89423"/>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29DDD795-DDD1-5D72-DADC-96922317DF37}"/>
              </a:ext>
            </a:extLst>
          </p:cNvPr>
          <p:cNvSpPr/>
          <p:nvPr/>
        </p:nvSpPr>
        <p:spPr>
          <a:xfrm>
            <a:off x="1810943" y="3054647"/>
            <a:ext cx="432000" cy="89423"/>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a:extLst>
              <a:ext uri="{FF2B5EF4-FFF2-40B4-BE49-F238E27FC236}">
                <a16:creationId xmlns:a16="http://schemas.microsoft.com/office/drawing/2014/main" id="{C6579E27-557C-A1A4-E5E0-B7E0614ECD5B}"/>
              </a:ext>
            </a:extLst>
          </p:cNvPr>
          <p:cNvGrpSpPr/>
          <p:nvPr/>
        </p:nvGrpSpPr>
        <p:grpSpPr>
          <a:xfrm>
            <a:off x="2954309" y="3237157"/>
            <a:ext cx="1523999" cy="546403"/>
            <a:chOff x="2979189" y="3054647"/>
            <a:chExt cx="1523999" cy="546403"/>
          </a:xfrm>
        </p:grpSpPr>
        <p:pic>
          <p:nvPicPr>
            <p:cNvPr id="25" name="図 24">
              <a:extLst>
                <a:ext uri="{FF2B5EF4-FFF2-40B4-BE49-F238E27FC236}">
                  <a16:creationId xmlns:a16="http://schemas.microsoft.com/office/drawing/2014/main" id="{1935864B-846E-7F1C-DE06-191B6EB83621}"/>
                </a:ext>
              </a:extLst>
            </p:cNvPr>
            <p:cNvPicPr>
              <a:picLocks noChangeAspect="1"/>
            </p:cNvPicPr>
            <p:nvPr/>
          </p:nvPicPr>
          <p:blipFill rotWithShape="1">
            <a:blip r:embed="rId6"/>
            <a:srcRect l="19125" t="24391" r="15928" b="31162"/>
            <a:stretch/>
          </p:blipFill>
          <p:spPr>
            <a:xfrm>
              <a:off x="2979189" y="3054647"/>
              <a:ext cx="1523999" cy="546403"/>
            </a:xfrm>
            <a:prstGeom prst="rect">
              <a:avLst/>
            </a:prstGeom>
            <a:ln w="22225">
              <a:solidFill>
                <a:schemeClr val="bg2"/>
              </a:solidFill>
            </a:ln>
          </p:spPr>
        </p:pic>
        <p:sp>
          <p:nvSpPr>
            <p:cNvPr id="30" name="正方形/長方形 29">
              <a:extLst>
                <a:ext uri="{FF2B5EF4-FFF2-40B4-BE49-F238E27FC236}">
                  <a16:creationId xmlns:a16="http://schemas.microsoft.com/office/drawing/2014/main" id="{3F34010B-3F3C-90E2-B914-178D0DD93105}"/>
                </a:ext>
              </a:extLst>
            </p:cNvPr>
            <p:cNvSpPr/>
            <p:nvPr/>
          </p:nvSpPr>
          <p:spPr>
            <a:xfrm>
              <a:off x="3559174" y="3384288"/>
              <a:ext cx="364027" cy="89423"/>
            </a:xfrm>
            <a:prstGeom prst="rect">
              <a:avLst/>
            </a:prstGeom>
            <a:noFill/>
            <a:ln w="34925" cmpd="sng">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6" name="直線矢印コネクタ 25">
            <a:extLst>
              <a:ext uri="{FF2B5EF4-FFF2-40B4-BE49-F238E27FC236}">
                <a16:creationId xmlns:a16="http://schemas.microsoft.com/office/drawing/2014/main" id="{F3403933-1C08-3F69-A6D7-ABD8913D4C90}"/>
              </a:ext>
            </a:extLst>
          </p:cNvPr>
          <p:cNvCxnSpPr>
            <a:cxnSpLocks/>
            <a:stCxn id="23" idx="2"/>
            <a:endCxn id="30" idx="1"/>
          </p:cNvCxnSpPr>
          <p:nvPr/>
        </p:nvCxnSpPr>
        <p:spPr>
          <a:xfrm>
            <a:off x="2607664" y="3176089"/>
            <a:ext cx="926630" cy="435421"/>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3A90C2AB-15DF-DBB6-8C44-244B8C0422A3}"/>
              </a:ext>
            </a:extLst>
          </p:cNvPr>
          <p:cNvCxnSpPr/>
          <p:nvPr/>
        </p:nvCxnSpPr>
        <p:spPr>
          <a:xfrm>
            <a:off x="4610880" y="912186"/>
            <a:ext cx="0" cy="2916000"/>
          </a:xfrm>
          <a:prstGeom prst="line">
            <a:avLst/>
          </a:prstGeom>
          <a:ln w="31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0D5BC8A3-DA67-91F5-AEE0-709805C7F406}"/>
              </a:ext>
            </a:extLst>
          </p:cNvPr>
          <p:cNvSpPr txBox="1"/>
          <p:nvPr/>
        </p:nvSpPr>
        <p:spPr>
          <a:xfrm>
            <a:off x="4638638" y="917630"/>
            <a:ext cx="2752755" cy="3104696"/>
          </a:xfrm>
          <a:prstGeom prst="rect">
            <a:avLst/>
          </a:prstGeom>
          <a:noFill/>
        </p:spPr>
        <p:txBody>
          <a:bodyPr wrap="square">
            <a:spAutoFit/>
          </a:bodyPr>
          <a:lstStyle/>
          <a:p>
            <a:pPr marL="228600" indent="-228600">
              <a:lnSpc>
                <a:spcPct val="200000"/>
              </a:lnSpc>
              <a:buFont typeface="+mj-ea"/>
              <a:buAutoNum type="circleNumDbPlain"/>
            </a:pPr>
            <a:r>
              <a:rPr lang="en-US" altLang="ja-JP" sz="900" dirty="0">
                <a:latin typeface="メイリオ" panose="020B0604030504040204" pitchFamily="50" charset="-128"/>
                <a:ea typeface="メイリオ" panose="020B0604030504040204" pitchFamily="50" charset="-128"/>
              </a:rPr>
              <a:t>PowerPoint</a:t>
            </a:r>
            <a:r>
              <a:rPr lang="ja-JP" altLang="en-US" sz="900" dirty="0">
                <a:latin typeface="メイリオ" panose="020B0604030504040204" pitchFamily="50" charset="-128"/>
                <a:ea typeface="メイリオ" panose="020B0604030504040204" pitchFamily="50" charset="-128"/>
              </a:rPr>
              <a:t>の</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ファイル</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をクリックします。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エクスポート」をクリックします。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startAt="3"/>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ファイルの種類の変更</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をクリックします。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startAt="3"/>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イメージファイルの種類</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a:t>
            </a:r>
            <a:r>
              <a:rPr lang="en-US" altLang="ja-JP" sz="900" dirty="0">
                <a:latin typeface="メイリオ" panose="020B0604030504040204" pitchFamily="50" charset="-128"/>
                <a:ea typeface="メイリオ" panose="020B0604030504040204" pitchFamily="50" charset="-128"/>
              </a:rPr>
              <a:t>[PNG</a:t>
            </a:r>
            <a:r>
              <a:rPr lang="ja-JP" altLang="en-US" sz="900" dirty="0">
                <a:latin typeface="メイリオ" panose="020B0604030504040204" pitchFamily="50" charset="-128"/>
                <a:ea typeface="メイリオ" panose="020B0604030504040204" pitchFamily="50" charset="-128"/>
              </a:rPr>
              <a:t>ポータブルネットワークグラフィックス</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を選択します。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startAt="3"/>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名前をつけて保存</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をクリックします。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startAt="3"/>
            </a:pPr>
            <a:r>
              <a:rPr lang="ja-JP" altLang="en-US" sz="900" dirty="0">
                <a:latin typeface="メイリオ" panose="020B0604030504040204" pitchFamily="50" charset="-128"/>
                <a:ea typeface="メイリオ" panose="020B0604030504040204" pitchFamily="50" charset="-128"/>
              </a:rPr>
              <a:t>保存したい場所を選び、ファイル名を入力</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します。</a:t>
            </a:r>
            <a:endParaRPr lang="en-US" altLang="ja-JP" sz="900" dirty="0">
              <a:latin typeface="メイリオ" panose="020B0604030504040204" pitchFamily="50" charset="-128"/>
              <a:ea typeface="メイリオ" panose="020B0604030504040204" pitchFamily="50" charset="-128"/>
            </a:endParaRPr>
          </a:p>
          <a:p>
            <a:pPr marL="228600" indent="-228600">
              <a:lnSpc>
                <a:spcPct val="200000"/>
              </a:lnSpc>
              <a:buFont typeface="+mj-ea"/>
              <a:buAutoNum type="circleNumDbPlain" startAt="3"/>
            </a:pP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このスライドのみ</a:t>
            </a:r>
            <a:r>
              <a:rPr lang="en-US" altLang="ja-JP" sz="900" dirty="0">
                <a:latin typeface="メイリオ" panose="020B0604030504040204" pitchFamily="50" charset="-128"/>
                <a:ea typeface="メイリオ" panose="020B0604030504040204" pitchFamily="50" charset="-128"/>
              </a:rPr>
              <a:t>]</a:t>
            </a:r>
            <a:r>
              <a:rPr lang="ja-JP" altLang="en-US" sz="900" dirty="0">
                <a:latin typeface="メイリオ" panose="020B0604030504040204" pitchFamily="50" charset="-128"/>
                <a:ea typeface="メイリオ" panose="020B0604030504040204" pitchFamily="50" charset="-128"/>
              </a:rPr>
              <a:t>をクリックします。</a:t>
            </a:r>
            <a:br>
              <a:rPr lang="en-US" altLang="ja-JP" sz="900" dirty="0">
                <a:latin typeface="メイリオ" panose="020B0604030504040204" pitchFamily="50" charset="-128"/>
                <a:ea typeface="メイリオ" panose="020B0604030504040204" pitchFamily="50" charset="-128"/>
              </a:rPr>
            </a:br>
            <a:r>
              <a:rPr lang="ja-JP" altLang="en-US" sz="900" dirty="0">
                <a:latin typeface="メイリオ" panose="020B0604030504040204" pitchFamily="50" charset="-128"/>
                <a:ea typeface="メイリオ" panose="020B0604030504040204" pitchFamily="50" charset="-128"/>
              </a:rPr>
              <a:t>クリックすると、⑥で選択した場所に画像が保存されます。</a:t>
            </a:r>
          </a:p>
        </p:txBody>
      </p:sp>
      <p:sp>
        <p:nvSpPr>
          <p:cNvPr id="35" name="テキスト ボックス 34">
            <a:extLst>
              <a:ext uri="{FF2B5EF4-FFF2-40B4-BE49-F238E27FC236}">
                <a16:creationId xmlns:a16="http://schemas.microsoft.com/office/drawing/2014/main" id="{B6739948-174C-81EE-A358-FDF7666AF633}"/>
              </a:ext>
            </a:extLst>
          </p:cNvPr>
          <p:cNvSpPr txBox="1"/>
          <p:nvPr/>
        </p:nvSpPr>
        <p:spPr>
          <a:xfrm>
            <a:off x="770760" y="3435993"/>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➋</a:t>
            </a:r>
          </a:p>
        </p:txBody>
      </p:sp>
      <p:sp>
        <p:nvSpPr>
          <p:cNvPr id="36" name="テキスト ボックス 35">
            <a:extLst>
              <a:ext uri="{FF2B5EF4-FFF2-40B4-BE49-F238E27FC236}">
                <a16:creationId xmlns:a16="http://schemas.microsoft.com/office/drawing/2014/main" id="{D23D37FA-71C3-489B-7114-26F04EE76DEF}"/>
              </a:ext>
            </a:extLst>
          </p:cNvPr>
          <p:cNvSpPr txBox="1"/>
          <p:nvPr/>
        </p:nvSpPr>
        <p:spPr>
          <a:xfrm>
            <a:off x="2066698" y="1945875"/>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❸</a:t>
            </a:r>
          </a:p>
        </p:txBody>
      </p:sp>
      <p:sp>
        <p:nvSpPr>
          <p:cNvPr id="37" name="テキスト ボックス 36">
            <a:extLst>
              <a:ext uri="{FF2B5EF4-FFF2-40B4-BE49-F238E27FC236}">
                <a16:creationId xmlns:a16="http://schemas.microsoft.com/office/drawing/2014/main" id="{1C5B82D7-30CD-3BDB-B1E8-B96E8C2F976E}"/>
              </a:ext>
            </a:extLst>
          </p:cNvPr>
          <p:cNvSpPr txBox="1"/>
          <p:nvPr/>
        </p:nvSpPr>
        <p:spPr>
          <a:xfrm>
            <a:off x="2607659" y="1466442"/>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❹</a:t>
            </a:r>
          </a:p>
        </p:txBody>
      </p:sp>
      <p:sp>
        <p:nvSpPr>
          <p:cNvPr id="38" name="テキスト ボックス 37">
            <a:extLst>
              <a:ext uri="{FF2B5EF4-FFF2-40B4-BE49-F238E27FC236}">
                <a16:creationId xmlns:a16="http://schemas.microsoft.com/office/drawing/2014/main" id="{209ADFA8-F927-15DD-34E1-252338AE6AC5}"/>
              </a:ext>
            </a:extLst>
          </p:cNvPr>
          <p:cNvSpPr txBox="1"/>
          <p:nvPr/>
        </p:nvSpPr>
        <p:spPr>
          <a:xfrm>
            <a:off x="2917638" y="1988116"/>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❺</a:t>
            </a:r>
          </a:p>
        </p:txBody>
      </p:sp>
      <p:sp>
        <p:nvSpPr>
          <p:cNvPr id="39" name="テキスト ボックス 38">
            <a:extLst>
              <a:ext uri="{FF2B5EF4-FFF2-40B4-BE49-F238E27FC236}">
                <a16:creationId xmlns:a16="http://schemas.microsoft.com/office/drawing/2014/main" id="{1D542DA4-19E9-2D92-937F-6BA65D121088}"/>
              </a:ext>
            </a:extLst>
          </p:cNvPr>
          <p:cNvSpPr txBox="1"/>
          <p:nvPr/>
        </p:nvSpPr>
        <p:spPr>
          <a:xfrm>
            <a:off x="2114849" y="2863847"/>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❻</a:t>
            </a:r>
          </a:p>
        </p:txBody>
      </p:sp>
      <p:sp>
        <p:nvSpPr>
          <p:cNvPr id="41" name="テキスト ボックス 40">
            <a:extLst>
              <a:ext uri="{FF2B5EF4-FFF2-40B4-BE49-F238E27FC236}">
                <a16:creationId xmlns:a16="http://schemas.microsoft.com/office/drawing/2014/main" id="{861FB9C5-A6A6-4780-A65A-AFB3AF75B34B}"/>
              </a:ext>
            </a:extLst>
          </p:cNvPr>
          <p:cNvSpPr txBox="1"/>
          <p:nvPr/>
        </p:nvSpPr>
        <p:spPr>
          <a:xfrm>
            <a:off x="3818777" y="3401920"/>
            <a:ext cx="295502" cy="261610"/>
          </a:xfrm>
          <a:prstGeom prst="rect">
            <a:avLst/>
          </a:prstGeom>
          <a:noFill/>
        </p:spPr>
        <p:txBody>
          <a:bodyPr wrap="square" rtlCol="0">
            <a:spAutoFit/>
          </a:bodyPr>
          <a:lstStyle/>
          <a:p>
            <a:r>
              <a:rPr kumimoji="1" lang="ja-JP" altLang="en-US" sz="1050" b="1" dirty="0">
                <a:solidFill>
                  <a:srgbClr val="92D050"/>
                </a:solidFill>
                <a:latin typeface="メイリオ" panose="020B0604030504040204" pitchFamily="50" charset="-128"/>
                <a:ea typeface="メイリオ" panose="020B0604030504040204" pitchFamily="50" charset="-128"/>
              </a:rPr>
              <a:t>❼</a:t>
            </a:r>
          </a:p>
        </p:txBody>
      </p:sp>
      <p:cxnSp>
        <p:nvCxnSpPr>
          <p:cNvPr id="45" name="直線矢印コネクタ 44">
            <a:extLst>
              <a:ext uri="{FF2B5EF4-FFF2-40B4-BE49-F238E27FC236}">
                <a16:creationId xmlns:a16="http://schemas.microsoft.com/office/drawing/2014/main" id="{8F0D95E7-9478-6B87-7573-875E9571D006}"/>
              </a:ext>
            </a:extLst>
          </p:cNvPr>
          <p:cNvCxnSpPr>
            <a:cxnSpLocks/>
            <a:stCxn id="11" idx="3"/>
            <a:endCxn id="36" idx="1"/>
          </p:cNvCxnSpPr>
          <p:nvPr/>
        </p:nvCxnSpPr>
        <p:spPr>
          <a:xfrm flipV="1">
            <a:off x="1447262" y="2076680"/>
            <a:ext cx="619436" cy="1496143"/>
          </a:xfrm>
          <a:prstGeom prst="straightConnector1">
            <a:avLst/>
          </a:prstGeom>
          <a:ln>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0590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8F85E7B-36DE-9EAB-7A93-3AEDE64E7939}"/>
              </a:ext>
            </a:extLst>
          </p:cNvPr>
          <p:cNvSpPr>
            <a:spLocks noGrp="1"/>
          </p:cNvSpPr>
          <p:nvPr>
            <p:ph type="sldNum" sz="quarter" idx="7"/>
          </p:nvPr>
        </p:nvSpPr>
        <p:spPr/>
        <p:txBody>
          <a:bodyPr/>
          <a:lstStyle/>
          <a:p>
            <a:fld id="{B6F15528-21DE-4FAA-801E-634DDDAF4B2B}" type="slidenum">
              <a:rPr lang="en-US" altLang="ja-JP" smtClean="0"/>
              <a:t>3</a:t>
            </a:fld>
            <a:endParaRPr lang="ja-JP" altLang="en-US"/>
          </a:p>
        </p:txBody>
      </p:sp>
      <p:cxnSp>
        <p:nvCxnSpPr>
          <p:cNvPr id="41" name="直線コネクタ 40">
            <a:extLst>
              <a:ext uri="{FF2B5EF4-FFF2-40B4-BE49-F238E27FC236}">
                <a16:creationId xmlns:a16="http://schemas.microsoft.com/office/drawing/2014/main" id="{66AF9522-5289-10A5-1149-98B28BD7BBBA}"/>
              </a:ext>
            </a:extLst>
          </p:cNvPr>
          <p:cNvCxnSpPr/>
          <p:nvPr/>
        </p:nvCxnSpPr>
        <p:spPr>
          <a:xfrm>
            <a:off x="249350" y="376652"/>
            <a:ext cx="5004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E5DFF34A-C65C-AC8C-5F29-9C16F1276B9F}"/>
              </a:ext>
            </a:extLst>
          </p:cNvPr>
          <p:cNvSpPr txBox="1"/>
          <p:nvPr/>
        </p:nvSpPr>
        <p:spPr>
          <a:xfrm>
            <a:off x="82420" y="164631"/>
            <a:ext cx="7385180"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オリジナルの広告画像作成例</a:t>
            </a:r>
            <a:r>
              <a:rPr lang="en-US" altLang="ja-JP" sz="1400" b="1" dirty="0">
                <a:latin typeface="メイリオ" panose="020B0604030504040204" pitchFamily="50" charset="-128"/>
                <a:ea typeface="メイリオ" panose="020B0604030504040204" pitchFamily="50" charset="-128"/>
              </a:rPr>
              <a:t>】</a:t>
            </a:r>
            <a:r>
              <a:rPr lang="ja-JP" altLang="en-US" sz="900" b="1" dirty="0">
                <a:latin typeface="メイリオ" panose="020B0604030504040204" pitchFamily="50" charset="-128"/>
                <a:ea typeface="メイリオ" panose="020B0604030504040204" pitchFamily="50" charset="-128"/>
              </a:rPr>
              <a:t>（次頁以降で</a:t>
            </a:r>
            <a:r>
              <a:rPr lang="ja-JP" altLang="en-US" sz="900" b="1" dirty="0">
                <a:solidFill>
                  <a:srgbClr val="FF0000"/>
                </a:solidFill>
                <a:latin typeface="メイリオ" panose="020B0604030504040204" pitchFamily="50" charset="-128"/>
                <a:ea typeface="メイリオ" panose="020B0604030504040204" pitchFamily="50" charset="-128"/>
              </a:rPr>
              <a:t>編集可能なパーツ</a:t>
            </a:r>
            <a:r>
              <a:rPr lang="ja-JP" altLang="en-US" sz="900" b="1" dirty="0">
                <a:latin typeface="メイリオ" panose="020B0604030504040204" pitchFamily="50" charset="-128"/>
                <a:ea typeface="メイリオ" panose="020B0604030504040204" pitchFamily="50" charset="-128"/>
              </a:rPr>
              <a:t>がございます）</a:t>
            </a:r>
            <a:endParaRPr lang="ja-JP" altLang="en-US" sz="1400" b="1" dirty="0">
              <a:latin typeface="メイリオ" panose="020B0604030504040204" pitchFamily="50" charset="-128"/>
              <a:ea typeface="メイリオ" panose="020B0604030504040204" pitchFamily="50" charset="-128"/>
            </a:endParaRPr>
          </a:p>
        </p:txBody>
      </p:sp>
      <p:pic>
        <p:nvPicPr>
          <p:cNvPr id="46" name="図 45" descr="文字が書かれた看板&#10;&#10;自動的に生成された説明">
            <a:extLst>
              <a:ext uri="{FF2B5EF4-FFF2-40B4-BE49-F238E27FC236}">
                <a16:creationId xmlns:a16="http://schemas.microsoft.com/office/drawing/2014/main" id="{85E11B6C-B27B-6033-73FF-FD8E4B7B80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5799" y="613480"/>
            <a:ext cx="1800000" cy="1079663"/>
          </a:xfrm>
          <a:prstGeom prst="rect">
            <a:avLst/>
          </a:prstGeom>
        </p:spPr>
      </p:pic>
      <p:pic>
        <p:nvPicPr>
          <p:cNvPr id="48" name="図 47" descr="カレンダー&#10;&#10;低い精度で自動的に生成された説明">
            <a:extLst>
              <a:ext uri="{FF2B5EF4-FFF2-40B4-BE49-F238E27FC236}">
                <a16:creationId xmlns:a16="http://schemas.microsoft.com/office/drawing/2014/main" id="{AF730561-3E46-D819-1E93-AB7A17EAD3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4347" y="615248"/>
            <a:ext cx="1800000" cy="1079662"/>
          </a:xfrm>
          <a:prstGeom prst="rect">
            <a:avLst/>
          </a:prstGeom>
        </p:spPr>
      </p:pic>
      <p:pic>
        <p:nvPicPr>
          <p:cNvPr id="50" name="図 49" descr="カレンダー&#10;&#10;自動的に生成された説明">
            <a:extLst>
              <a:ext uri="{FF2B5EF4-FFF2-40B4-BE49-F238E27FC236}">
                <a16:creationId xmlns:a16="http://schemas.microsoft.com/office/drawing/2014/main" id="{D5ECF579-4759-3822-09FE-E1679B9551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34200" y="615248"/>
            <a:ext cx="1800000" cy="1079662"/>
          </a:xfrm>
          <a:prstGeom prst="rect">
            <a:avLst/>
          </a:prstGeom>
        </p:spPr>
      </p:pic>
      <p:pic>
        <p:nvPicPr>
          <p:cNvPr id="52" name="図 51" descr="テキスト&#10;&#10;自動的に生成された説明">
            <a:extLst>
              <a:ext uri="{FF2B5EF4-FFF2-40B4-BE49-F238E27FC236}">
                <a16:creationId xmlns:a16="http://schemas.microsoft.com/office/drawing/2014/main" id="{AD0B61F1-CF13-3F3A-0E34-B9276BD7CF2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1635" y="1871036"/>
            <a:ext cx="1800000" cy="1079662"/>
          </a:xfrm>
          <a:prstGeom prst="rect">
            <a:avLst/>
          </a:prstGeom>
        </p:spPr>
      </p:pic>
      <p:pic>
        <p:nvPicPr>
          <p:cNvPr id="54" name="図 53" descr="テキスト&#10;&#10;自動的に生成された説明">
            <a:extLst>
              <a:ext uri="{FF2B5EF4-FFF2-40B4-BE49-F238E27FC236}">
                <a16:creationId xmlns:a16="http://schemas.microsoft.com/office/drawing/2014/main" id="{F783B00B-3D88-4FA7-FB00-5EDB912F7C1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12368" y="1876168"/>
            <a:ext cx="1800000" cy="1079662"/>
          </a:xfrm>
          <a:prstGeom prst="rect">
            <a:avLst/>
          </a:prstGeom>
        </p:spPr>
      </p:pic>
      <p:pic>
        <p:nvPicPr>
          <p:cNvPr id="58" name="図 57" descr="テキスト&#10;&#10;自動的に生成された説明">
            <a:extLst>
              <a:ext uri="{FF2B5EF4-FFF2-40B4-BE49-F238E27FC236}">
                <a16:creationId xmlns:a16="http://schemas.microsoft.com/office/drawing/2014/main" id="{9B4399ED-E1AD-71D8-97AF-5465EFD44A4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134200" y="1871036"/>
            <a:ext cx="1800000" cy="1079662"/>
          </a:xfrm>
          <a:prstGeom prst="rect">
            <a:avLst/>
          </a:prstGeom>
        </p:spPr>
      </p:pic>
      <p:pic>
        <p:nvPicPr>
          <p:cNvPr id="60" name="図 59" descr="グラフィカル ユーザー インターフェイス が含まれている画像&#10;&#10;自動的に生成された説明">
            <a:extLst>
              <a:ext uri="{FF2B5EF4-FFF2-40B4-BE49-F238E27FC236}">
                <a16:creationId xmlns:a16="http://schemas.microsoft.com/office/drawing/2014/main" id="{59570C84-6531-F4D2-5E78-7E55941CB5E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04347" y="3137088"/>
            <a:ext cx="1800000" cy="1079662"/>
          </a:xfrm>
          <a:prstGeom prst="rect">
            <a:avLst/>
          </a:prstGeom>
        </p:spPr>
      </p:pic>
      <p:pic>
        <p:nvPicPr>
          <p:cNvPr id="62" name="図 61" descr="文字が書かれている&#10;&#10;自動的に生成された説明">
            <a:extLst>
              <a:ext uri="{FF2B5EF4-FFF2-40B4-BE49-F238E27FC236}">
                <a16:creationId xmlns:a16="http://schemas.microsoft.com/office/drawing/2014/main" id="{60C3B8B2-D5AE-A4AD-061A-F47B26651BA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1714" y="3143104"/>
            <a:ext cx="1800000" cy="1079662"/>
          </a:xfrm>
          <a:prstGeom prst="rect">
            <a:avLst/>
          </a:prstGeom>
        </p:spPr>
      </p:pic>
      <p:pic>
        <p:nvPicPr>
          <p:cNvPr id="63" name="図 62" descr="文字が書かれている&#10;&#10;自動的に生成された説明">
            <a:extLst>
              <a:ext uri="{FF2B5EF4-FFF2-40B4-BE49-F238E27FC236}">
                <a16:creationId xmlns:a16="http://schemas.microsoft.com/office/drawing/2014/main" id="{AC90912C-8631-842F-0172-FEA072DAC93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97832" y="3137088"/>
            <a:ext cx="1800000" cy="1079662"/>
          </a:xfrm>
          <a:prstGeom prst="rect">
            <a:avLst/>
          </a:prstGeom>
        </p:spPr>
      </p:pic>
    </p:spTree>
    <p:extLst>
      <p:ext uri="{BB962C8B-B14F-4D97-AF65-F5344CB8AC3E}">
        <p14:creationId xmlns:p14="http://schemas.microsoft.com/office/powerpoint/2010/main" val="3072199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object 3">
            <a:extLst>
              <a:ext uri="{FF2B5EF4-FFF2-40B4-BE49-F238E27FC236}">
                <a16:creationId xmlns:a16="http://schemas.microsoft.com/office/drawing/2014/main" id="{3BB63702-EF87-132C-0B4B-B561399C8440}"/>
              </a:ext>
            </a:extLst>
          </p:cNvPr>
          <p:cNvPicPr>
            <a:picLocks noChangeAspect="1"/>
          </p:cNvPicPr>
          <p:nvPr/>
        </p:nvPicPr>
        <p:blipFill>
          <a:blip r:embed="rId2" cstate="print"/>
          <a:stretch>
            <a:fillRect/>
          </a:stretch>
        </p:blipFill>
        <p:spPr>
          <a:xfrm>
            <a:off x="685800" y="610030"/>
            <a:ext cx="1800000" cy="1079999"/>
          </a:xfrm>
          <a:prstGeom prst="rect">
            <a:avLst/>
          </a:prstGeom>
        </p:spPr>
      </p:pic>
      <p:grpSp>
        <p:nvGrpSpPr>
          <p:cNvPr id="120" name="グループ化 119">
            <a:extLst>
              <a:ext uri="{FF2B5EF4-FFF2-40B4-BE49-F238E27FC236}">
                <a16:creationId xmlns:a16="http://schemas.microsoft.com/office/drawing/2014/main" id="{527DB4C9-821D-18B4-7C9F-791BDECEFF4C}"/>
              </a:ext>
            </a:extLst>
          </p:cNvPr>
          <p:cNvGrpSpPr>
            <a:grpSpLocks noChangeAspect="1"/>
          </p:cNvGrpSpPr>
          <p:nvPr/>
        </p:nvGrpSpPr>
        <p:grpSpPr>
          <a:xfrm>
            <a:off x="5140420" y="609600"/>
            <a:ext cx="1800000" cy="1080000"/>
            <a:chOff x="1" y="1"/>
            <a:chExt cx="7619999" cy="4571999"/>
          </a:xfrm>
        </p:grpSpPr>
        <p:pic>
          <p:nvPicPr>
            <p:cNvPr id="117" name="object 9">
              <a:extLst>
                <a:ext uri="{FF2B5EF4-FFF2-40B4-BE49-F238E27FC236}">
                  <a16:creationId xmlns:a16="http://schemas.microsoft.com/office/drawing/2014/main" id="{16F3B499-33E1-2763-344F-A96362649102}"/>
                </a:ext>
              </a:extLst>
            </p:cNvPr>
            <p:cNvPicPr/>
            <p:nvPr/>
          </p:nvPicPr>
          <p:blipFill>
            <a:blip r:embed="rId3" cstate="print"/>
            <a:stretch>
              <a:fillRect/>
            </a:stretch>
          </p:blipFill>
          <p:spPr>
            <a:xfrm>
              <a:off x="1" y="1"/>
              <a:ext cx="7619999" cy="4571999"/>
            </a:xfrm>
            <a:prstGeom prst="rect">
              <a:avLst/>
            </a:prstGeom>
          </p:spPr>
        </p:pic>
        <p:pic>
          <p:nvPicPr>
            <p:cNvPr id="118" name="object 11">
              <a:extLst>
                <a:ext uri="{FF2B5EF4-FFF2-40B4-BE49-F238E27FC236}">
                  <a16:creationId xmlns:a16="http://schemas.microsoft.com/office/drawing/2014/main" id="{960A12F2-D070-D4B0-B0CC-EC95EEA7D42D}"/>
                </a:ext>
              </a:extLst>
            </p:cNvPr>
            <p:cNvPicPr/>
            <p:nvPr/>
          </p:nvPicPr>
          <p:blipFill>
            <a:blip r:embed="rId4" cstate="print"/>
            <a:stretch>
              <a:fillRect/>
            </a:stretch>
          </p:blipFill>
          <p:spPr>
            <a:xfrm>
              <a:off x="6648677" y="3563122"/>
              <a:ext cx="877512" cy="886120"/>
            </a:xfrm>
            <a:prstGeom prst="rect">
              <a:avLst/>
            </a:prstGeom>
          </p:spPr>
        </p:pic>
        <p:pic>
          <p:nvPicPr>
            <p:cNvPr id="119" name="object 12">
              <a:extLst>
                <a:ext uri="{FF2B5EF4-FFF2-40B4-BE49-F238E27FC236}">
                  <a16:creationId xmlns:a16="http://schemas.microsoft.com/office/drawing/2014/main" id="{2A4409A9-CEAC-7848-F0E6-664EC44FDB1B}"/>
                </a:ext>
              </a:extLst>
            </p:cNvPr>
            <p:cNvPicPr/>
            <p:nvPr/>
          </p:nvPicPr>
          <p:blipFill>
            <a:blip r:embed="rId5" cstate="print"/>
            <a:stretch>
              <a:fillRect/>
            </a:stretch>
          </p:blipFill>
          <p:spPr>
            <a:xfrm>
              <a:off x="96717" y="118292"/>
              <a:ext cx="921079" cy="929962"/>
            </a:xfrm>
            <a:prstGeom prst="rect">
              <a:avLst/>
            </a:prstGeom>
          </p:spPr>
        </p:pic>
      </p:grpSp>
      <p:pic>
        <p:nvPicPr>
          <p:cNvPr id="121" name="object 3">
            <a:extLst>
              <a:ext uri="{FF2B5EF4-FFF2-40B4-BE49-F238E27FC236}">
                <a16:creationId xmlns:a16="http://schemas.microsoft.com/office/drawing/2014/main" id="{406A6661-3829-56A2-7749-88D93ACBF1E2}"/>
              </a:ext>
            </a:extLst>
          </p:cNvPr>
          <p:cNvPicPr>
            <a:picLocks noChangeAspect="1"/>
          </p:cNvPicPr>
          <p:nvPr/>
        </p:nvPicPr>
        <p:blipFill>
          <a:blip r:embed="rId6" cstate="print"/>
          <a:stretch>
            <a:fillRect/>
          </a:stretch>
        </p:blipFill>
        <p:spPr>
          <a:xfrm>
            <a:off x="692489" y="1815654"/>
            <a:ext cx="1800000" cy="1080000"/>
          </a:xfrm>
          <a:prstGeom prst="rect">
            <a:avLst/>
          </a:prstGeom>
        </p:spPr>
      </p:pic>
      <p:pic>
        <p:nvPicPr>
          <p:cNvPr id="122" name="図 121">
            <a:extLst>
              <a:ext uri="{FF2B5EF4-FFF2-40B4-BE49-F238E27FC236}">
                <a16:creationId xmlns:a16="http://schemas.microsoft.com/office/drawing/2014/main" id="{31F95B17-4C28-E93D-7800-1274AE340D98}"/>
              </a:ext>
            </a:extLst>
          </p:cNvPr>
          <p:cNvPicPr>
            <a:picLocks noChangeAspect="1"/>
          </p:cNvPicPr>
          <p:nvPr/>
        </p:nvPicPr>
        <p:blipFill>
          <a:blip r:embed="rId7"/>
          <a:stretch>
            <a:fillRect/>
          </a:stretch>
        </p:blipFill>
        <p:spPr>
          <a:xfrm>
            <a:off x="2905436" y="1816309"/>
            <a:ext cx="1800000" cy="1081801"/>
          </a:xfrm>
          <a:prstGeom prst="rect">
            <a:avLst/>
          </a:prstGeom>
        </p:spPr>
      </p:pic>
      <p:grpSp>
        <p:nvGrpSpPr>
          <p:cNvPr id="123" name="object 5">
            <a:extLst>
              <a:ext uri="{FF2B5EF4-FFF2-40B4-BE49-F238E27FC236}">
                <a16:creationId xmlns:a16="http://schemas.microsoft.com/office/drawing/2014/main" id="{4CC7872E-52AE-1EF6-617F-72BAFE39BE51}"/>
              </a:ext>
            </a:extLst>
          </p:cNvPr>
          <p:cNvGrpSpPr>
            <a:grpSpLocks noChangeAspect="1"/>
          </p:cNvGrpSpPr>
          <p:nvPr/>
        </p:nvGrpSpPr>
        <p:grpSpPr>
          <a:xfrm>
            <a:off x="5140420" y="1815654"/>
            <a:ext cx="1800000" cy="1080000"/>
            <a:chOff x="-3" y="2"/>
            <a:chExt cx="10160000" cy="6096000"/>
          </a:xfrm>
        </p:grpSpPr>
        <p:sp>
          <p:nvSpPr>
            <p:cNvPr id="124" name="object 6">
              <a:extLst>
                <a:ext uri="{FF2B5EF4-FFF2-40B4-BE49-F238E27FC236}">
                  <a16:creationId xmlns:a16="http://schemas.microsoft.com/office/drawing/2014/main" id="{3D573490-689C-1636-0C41-246659BC2610}"/>
                </a:ext>
              </a:extLst>
            </p:cNvPr>
            <p:cNvSpPr/>
            <p:nvPr/>
          </p:nvSpPr>
          <p:spPr>
            <a:xfrm>
              <a:off x="-3" y="2"/>
              <a:ext cx="10160000" cy="6096000"/>
            </a:xfrm>
            <a:custGeom>
              <a:avLst/>
              <a:gdLst/>
              <a:ahLst/>
              <a:cxnLst/>
              <a:rect l="l" t="t" r="r" b="b"/>
              <a:pathLst>
                <a:path w="10160000" h="6096000">
                  <a:moveTo>
                    <a:pt x="10160000" y="0"/>
                  </a:moveTo>
                  <a:lnTo>
                    <a:pt x="0" y="0"/>
                  </a:lnTo>
                  <a:lnTo>
                    <a:pt x="0" y="6096000"/>
                  </a:lnTo>
                  <a:lnTo>
                    <a:pt x="10160000" y="6096000"/>
                  </a:lnTo>
                  <a:lnTo>
                    <a:pt x="10160000" y="5765622"/>
                  </a:lnTo>
                  <a:lnTo>
                    <a:pt x="465581" y="5765622"/>
                  </a:lnTo>
                  <a:lnTo>
                    <a:pt x="440432" y="5760544"/>
                  </a:lnTo>
                  <a:lnTo>
                    <a:pt x="419896" y="5746697"/>
                  </a:lnTo>
                  <a:lnTo>
                    <a:pt x="406053" y="5726161"/>
                  </a:lnTo>
                  <a:lnTo>
                    <a:pt x="400977" y="5701017"/>
                  </a:lnTo>
                  <a:lnTo>
                    <a:pt x="400977" y="392531"/>
                  </a:lnTo>
                  <a:lnTo>
                    <a:pt x="406053" y="367386"/>
                  </a:lnTo>
                  <a:lnTo>
                    <a:pt x="419896" y="346851"/>
                  </a:lnTo>
                  <a:lnTo>
                    <a:pt x="440432" y="333004"/>
                  </a:lnTo>
                  <a:lnTo>
                    <a:pt x="465581" y="327926"/>
                  </a:lnTo>
                  <a:lnTo>
                    <a:pt x="10160000" y="327926"/>
                  </a:lnTo>
                  <a:lnTo>
                    <a:pt x="10160000" y="0"/>
                  </a:lnTo>
                  <a:close/>
                </a:path>
                <a:path w="10160000" h="6096000">
                  <a:moveTo>
                    <a:pt x="10160000" y="327926"/>
                  </a:moveTo>
                  <a:lnTo>
                    <a:pt x="9694430" y="327926"/>
                  </a:lnTo>
                  <a:lnTo>
                    <a:pt x="9719575" y="333004"/>
                  </a:lnTo>
                  <a:lnTo>
                    <a:pt x="9740111" y="346851"/>
                  </a:lnTo>
                  <a:lnTo>
                    <a:pt x="9753957" y="367386"/>
                  </a:lnTo>
                  <a:lnTo>
                    <a:pt x="9759035" y="392531"/>
                  </a:lnTo>
                  <a:lnTo>
                    <a:pt x="9759035" y="5701017"/>
                  </a:lnTo>
                  <a:lnTo>
                    <a:pt x="9753957" y="5726161"/>
                  </a:lnTo>
                  <a:lnTo>
                    <a:pt x="9740111" y="5746697"/>
                  </a:lnTo>
                  <a:lnTo>
                    <a:pt x="9719575" y="5760544"/>
                  </a:lnTo>
                  <a:lnTo>
                    <a:pt x="9694430" y="5765622"/>
                  </a:lnTo>
                  <a:lnTo>
                    <a:pt x="10160000" y="5765622"/>
                  </a:lnTo>
                  <a:lnTo>
                    <a:pt x="10160000" y="327926"/>
                  </a:lnTo>
                  <a:close/>
                </a:path>
              </a:pathLst>
            </a:custGeom>
            <a:solidFill>
              <a:srgbClr val="DD4B97"/>
            </a:solidFill>
          </p:spPr>
          <p:txBody>
            <a:bodyPr wrap="square" lIns="0" tIns="0" rIns="0" bIns="0" rtlCol="0"/>
            <a:lstStyle/>
            <a:p>
              <a:endParaRPr/>
            </a:p>
          </p:txBody>
        </p:sp>
        <p:pic>
          <p:nvPicPr>
            <p:cNvPr id="125" name="object 7">
              <a:extLst>
                <a:ext uri="{FF2B5EF4-FFF2-40B4-BE49-F238E27FC236}">
                  <a16:creationId xmlns:a16="http://schemas.microsoft.com/office/drawing/2014/main" id="{15558015-5BC0-71B7-67B8-959C136A7F6E}"/>
                </a:ext>
              </a:extLst>
            </p:cNvPr>
            <p:cNvPicPr/>
            <p:nvPr/>
          </p:nvPicPr>
          <p:blipFill>
            <a:blip r:embed="rId8" cstate="print"/>
            <a:stretch>
              <a:fillRect/>
            </a:stretch>
          </p:blipFill>
          <p:spPr>
            <a:xfrm>
              <a:off x="8813359" y="4749064"/>
              <a:ext cx="1346530" cy="1346835"/>
            </a:xfrm>
            <a:prstGeom prst="rect">
              <a:avLst/>
            </a:prstGeom>
          </p:spPr>
        </p:pic>
        <p:pic>
          <p:nvPicPr>
            <p:cNvPr id="126" name="object 8">
              <a:extLst>
                <a:ext uri="{FF2B5EF4-FFF2-40B4-BE49-F238E27FC236}">
                  <a16:creationId xmlns:a16="http://schemas.microsoft.com/office/drawing/2014/main" id="{A6F477B1-61E0-1F66-677E-6D883CA00364}"/>
                </a:ext>
              </a:extLst>
            </p:cNvPr>
            <p:cNvPicPr/>
            <p:nvPr/>
          </p:nvPicPr>
          <p:blipFill>
            <a:blip r:embed="rId9" cstate="print"/>
            <a:stretch>
              <a:fillRect/>
            </a:stretch>
          </p:blipFill>
          <p:spPr>
            <a:xfrm>
              <a:off x="9259493" y="5195290"/>
              <a:ext cx="900277" cy="900468"/>
            </a:xfrm>
            <a:prstGeom prst="rect">
              <a:avLst/>
            </a:prstGeom>
          </p:spPr>
        </p:pic>
        <p:sp>
          <p:nvSpPr>
            <p:cNvPr id="127" name="object 9">
              <a:extLst>
                <a:ext uri="{FF2B5EF4-FFF2-40B4-BE49-F238E27FC236}">
                  <a16:creationId xmlns:a16="http://schemas.microsoft.com/office/drawing/2014/main" id="{2061B484-3B45-6555-111A-FEA67FEA3CFC}"/>
                </a:ext>
              </a:extLst>
            </p:cNvPr>
            <p:cNvSpPr/>
            <p:nvPr/>
          </p:nvSpPr>
          <p:spPr>
            <a:xfrm>
              <a:off x="251" y="21"/>
              <a:ext cx="2009775" cy="2010410"/>
            </a:xfrm>
            <a:custGeom>
              <a:avLst/>
              <a:gdLst/>
              <a:ahLst/>
              <a:cxnLst/>
              <a:rect l="l" t="t" r="r" b="b"/>
              <a:pathLst>
                <a:path w="2009775" h="2010410">
                  <a:moveTo>
                    <a:pt x="1412430" y="0"/>
                  </a:moveTo>
                  <a:lnTo>
                    <a:pt x="1406258" y="3200"/>
                  </a:lnTo>
                  <a:lnTo>
                    <a:pt x="910526" y="704761"/>
                  </a:lnTo>
                  <a:lnTo>
                    <a:pt x="12369" y="1447596"/>
                  </a:lnTo>
                  <a:lnTo>
                    <a:pt x="7095" y="1453044"/>
                  </a:lnTo>
                  <a:lnTo>
                    <a:pt x="3198" y="1459433"/>
                  </a:lnTo>
                  <a:lnTo>
                    <a:pt x="795" y="1466517"/>
                  </a:lnTo>
                  <a:lnTo>
                    <a:pt x="0" y="1474050"/>
                  </a:lnTo>
                  <a:lnTo>
                    <a:pt x="3244" y="1882434"/>
                  </a:lnTo>
                  <a:lnTo>
                    <a:pt x="4593" y="1980249"/>
                  </a:lnTo>
                  <a:lnTo>
                    <a:pt x="5372" y="2009368"/>
                  </a:lnTo>
                  <a:lnTo>
                    <a:pt x="8559" y="2010384"/>
                  </a:lnTo>
                  <a:lnTo>
                    <a:pt x="969759" y="790054"/>
                  </a:lnTo>
                  <a:lnTo>
                    <a:pt x="2009394" y="8864"/>
                  </a:lnTo>
                  <a:lnTo>
                    <a:pt x="1945759" y="4243"/>
                  </a:lnTo>
                  <a:lnTo>
                    <a:pt x="1842435" y="2958"/>
                  </a:lnTo>
                  <a:lnTo>
                    <a:pt x="1590535" y="792"/>
                  </a:lnTo>
                  <a:lnTo>
                    <a:pt x="1412430" y="0"/>
                  </a:lnTo>
                  <a:close/>
                </a:path>
              </a:pathLst>
            </a:custGeom>
            <a:solidFill>
              <a:srgbClr val="BD8B00"/>
            </a:solidFill>
          </p:spPr>
          <p:txBody>
            <a:bodyPr wrap="square" lIns="0" tIns="0" rIns="0" bIns="0" rtlCol="0"/>
            <a:lstStyle/>
            <a:p>
              <a:endParaRPr/>
            </a:p>
          </p:txBody>
        </p:sp>
        <p:sp>
          <p:nvSpPr>
            <p:cNvPr id="128" name="object 10">
              <a:extLst>
                <a:ext uri="{FF2B5EF4-FFF2-40B4-BE49-F238E27FC236}">
                  <a16:creationId xmlns:a16="http://schemas.microsoft.com/office/drawing/2014/main" id="{9F2868DC-A54D-2C0B-C605-5FA6AD0DD9A3}"/>
                </a:ext>
              </a:extLst>
            </p:cNvPr>
            <p:cNvSpPr/>
            <p:nvPr/>
          </p:nvSpPr>
          <p:spPr>
            <a:xfrm>
              <a:off x="88" y="152"/>
              <a:ext cx="1969135" cy="1970405"/>
            </a:xfrm>
            <a:custGeom>
              <a:avLst/>
              <a:gdLst/>
              <a:ahLst/>
              <a:cxnLst/>
              <a:rect l="l" t="t" r="r" b="b"/>
              <a:pathLst>
                <a:path w="1969135" h="1970405">
                  <a:moveTo>
                    <a:pt x="1464170" y="139"/>
                  </a:moveTo>
                  <a:lnTo>
                    <a:pt x="1450073" y="0"/>
                  </a:lnTo>
                  <a:lnTo>
                    <a:pt x="924928" y="719099"/>
                  </a:lnTo>
                  <a:lnTo>
                    <a:pt x="0" y="1487893"/>
                  </a:lnTo>
                  <a:lnTo>
                    <a:pt x="12" y="1502778"/>
                  </a:lnTo>
                  <a:lnTo>
                    <a:pt x="932675" y="727557"/>
                  </a:lnTo>
                  <a:lnTo>
                    <a:pt x="941641" y="715556"/>
                  </a:lnTo>
                  <a:lnTo>
                    <a:pt x="1464170" y="139"/>
                  </a:lnTo>
                  <a:close/>
                </a:path>
                <a:path w="1969135" h="1970405">
                  <a:moveTo>
                    <a:pt x="1968741" y="4978"/>
                  </a:moveTo>
                  <a:lnTo>
                    <a:pt x="1950758" y="4800"/>
                  </a:lnTo>
                  <a:lnTo>
                    <a:pt x="1894992" y="49961"/>
                  </a:lnTo>
                  <a:lnTo>
                    <a:pt x="1275842" y="544588"/>
                  </a:lnTo>
                  <a:lnTo>
                    <a:pt x="966317" y="785380"/>
                  </a:lnTo>
                  <a:lnTo>
                    <a:pt x="4203" y="1952485"/>
                  </a:lnTo>
                  <a:lnTo>
                    <a:pt x="4508" y="1970138"/>
                  </a:lnTo>
                  <a:lnTo>
                    <a:pt x="810818" y="991908"/>
                  </a:lnTo>
                  <a:lnTo>
                    <a:pt x="970127" y="789673"/>
                  </a:lnTo>
                  <a:lnTo>
                    <a:pt x="1252308" y="577659"/>
                  </a:lnTo>
                  <a:lnTo>
                    <a:pt x="1873389" y="82143"/>
                  </a:lnTo>
                  <a:lnTo>
                    <a:pt x="1968741" y="4978"/>
                  </a:lnTo>
                  <a:close/>
                </a:path>
              </a:pathLst>
            </a:custGeom>
            <a:solidFill>
              <a:srgbClr val="E0D9C7"/>
            </a:solidFill>
          </p:spPr>
          <p:txBody>
            <a:bodyPr wrap="square" lIns="0" tIns="0" rIns="0" bIns="0" rtlCol="0"/>
            <a:lstStyle/>
            <a:p>
              <a:endParaRPr/>
            </a:p>
          </p:txBody>
        </p:sp>
        <p:sp>
          <p:nvSpPr>
            <p:cNvPr id="129" name="object 11">
              <a:extLst>
                <a:ext uri="{FF2B5EF4-FFF2-40B4-BE49-F238E27FC236}">
                  <a16:creationId xmlns:a16="http://schemas.microsoft.com/office/drawing/2014/main" id="{F720D504-5583-DD34-8C9F-A857EEF71D51}"/>
                </a:ext>
              </a:extLst>
            </p:cNvPr>
            <p:cNvSpPr/>
            <p:nvPr/>
          </p:nvSpPr>
          <p:spPr>
            <a:xfrm>
              <a:off x="582056" y="843881"/>
              <a:ext cx="354965" cy="1158240"/>
            </a:xfrm>
            <a:custGeom>
              <a:avLst/>
              <a:gdLst/>
              <a:ahLst/>
              <a:cxnLst/>
              <a:rect l="l" t="t" r="r" b="b"/>
              <a:pathLst>
                <a:path w="354965" h="1158239">
                  <a:moveTo>
                    <a:pt x="260972" y="0"/>
                  </a:moveTo>
                  <a:lnTo>
                    <a:pt x="250241" y="57147"/>
                  </a:lnTo>
                  <a:lnTo>
                    <a:pt x="239200" y="113473"/>
                  </a:lnTo>
                  <a:lnTo>
                    <a:pt x="227846" y="168978"/>
                  </a:lnTo>
                  <a:lnTo>
                    <a:pt x="216173" y="223662"/>
                  </a:lnTo>
                  <a:lnTo>
                    <a:pt x="204178" y="277526"/>
                  </a:lnTo>
                  <a:lnTo>
                    <a:pt x="191857" y="330570"/>
                  </a:lnTo>
                  <a:lnTo>
                    <a:pt x="179204" y="382795"/>
                  </a:lnTo>
                  <a:lnTo>
                    <a:pt x="166217" y="434203"/>
                  </a:lnTo>
                  <a:lnTo>
                    <a:pt x="152889" y="484792"/>
                  </a:lnTo>
                  <a:lnTo>
                    <a:pt x="139218" y="534565"/>
                  </a:lnTo>
                  <a:lnTo>
                    <a:pt x="125199" y="583521"/>
                  </a:lnTo>
                  <a:lnTo>
                    <a:pt x="110828" y="631662"/>
                  </a:lnTo>
                  <a:lnTo>
                    <a:pt x="96099" y="678987"/>
                  </a:lnTo>
                  <a:lnTo>
                    <a:pt x="81010" y="725498"/>
                  </a:lnTo>
                  <a:lnTo>
                    <a:pt x="65556" y="771195"/>
                  </a:lnTo>
                  <a:lnTo>
                    <a:pt x="49732" y="816079"/>
                  </a:lnTo>
                  <a:lnTo>
                    <a:pt x="33534" y="860150"/>
                  </a:lnTo>
                  <a:lnTo>
                    <a:pt x="16958" y="903410"/>
                  </a:lnTo>
                  <a:lnTo>
                    <a:pt x="0" y="945857"/>
                  </a:lnTo>
                  <a:lnTo>
                    <a:pt x="47185" y="942136"/>
                  </a:lnTo>
                  <a:lnTo>
                    <a:pt x="94892" y="940511"/>
                  </a:lnTo>
                  <a:lnTo>
                    <a:pt x="143055" y="941000"/>
                  </a:lnTo>
                  <a:lnTo>
                    <a:pt x="191604" y="943622"/>
                  </a:lnTo>
                  <a:lnTo>
                    <a:pt x="214598" y="986480"/>
                  </a:lnTo>
                  <a:lnTo>
                    <a:pt x="236745" y="1029392"/>
                  </a:lnTo>
                  <a:lnTo>
                    <a:pt x="258068" y="1072319"/>
                  </a:lnTo>
                  <a:lnTo>
                    <a:pt x="278591" y="1115223"/>
                  </a:lnTo>
                  <a:lnTo>
                    <a:pt x="298335" y="1158062"/>
                  </a:lnTo>
                  <a:lnTo>
                    <a:pt x="306063" y="1118603"/>
                  </a:lnTo>
                  <a:lnTo>
                    <a:pt x="313274" y="1078067"/>
                  </a:lnTo>
                  <a:lnTo>
                    <a:pt x="319956" y="1036466"/>
                  </a:lnTo>
                  <a:lnTo>
                    <a:pt x="326094" y="993814"/>
                  </a:lnTo>
                  <a:lnTo>
                    <a:pt x="331675" y="950125"/>
                  </a:lnTo>
                  <a:lnTo>
                    <a:pt x="336686" y="905412"/>
                  </a:lnTo>
                  <a:lnTo>
                    <a:pt x="341112" y="859689"/>
                  </a:lnTo>
                  <a:lnTo>
                    <a:pt x="344941" y="812969"/>
                  </a:lnTo>
                  <a:lnTo>
                    <a:pt x="348158" y="765267"/>
                  </a:lnTo>
                  <a:lnTo>
                    <a:pt x="350751" y="716595"/>
                  </a:lnTo>
                  <a:lnTo>
                    <a:pt x="352704" y="666967"/>
                  </a:lnTo>
                  <a:lnTo>
                    <a:pt x="354006" y="616397"/>
                  </a:lnTo>
                  <a:lnTo>
                    <a:pt x="354641" y="564898"/>
                  </a:lnTo>
                  <a:lnTo>
                    <a:pt x="354598" y="512484"/>
                  </a:lnTo>
                  <a:lnTo>
                    <a:pt x="353861" y="459168"/>
                  </a:lnTo>
                  <a:lnTo>
                    <a:pt x="352417" y="404965"/>
                  </a:lnTo>
                  <a:lnTo>
                    <a:pt x="350254" y="349887"/>
                  </a:lnTo>
                  <a:lnTo>
                    <a:pt x="347356" y="293948"/>
                  </a:lnTo>
                  <a:lnTo>
                    <a:pt x="343711" y="237162"/>
                  </a:lnTo>
                  <a:lnTo>
                    <a:pt x="339306" y="179542"/>
                  </a:lnTo>
                  <a:lnTo>
                    <a:pt x="334125" y="121102"/>
                  </a:lnTo>
                  <a:lnTo>
                    <a:pt x="328156" y="61855"/>
                  </a:lnTo>
                  <a:lnTo>
                    <a:pt x="321386" y="1816"/>
                  </a:lnTo>
                  <a:lnTo>
                    <a:pt x="291155" y="603"/>
                  </a:lnTo>
                  <a:lnTo>
                    <a:pt x="260972" y="0"/>
                  </a:lnTo>
                  <a:close/>
                </a:path>
              </a:pathLst>
            </a:custGeom>
            <a:solidFill>
              <a:srgbClr val="D0A200"/>
            </a:solidFill>
          </p:spPr>
          <p:txBody>
            <a:bodyPr wrap="square" lIns="0" tIns="0" rIns="0" bIns="0" rtlCol="0"/>
            <a:lstStyle/>
            <a:p>
              <a:endParaRPr/>
            </a:p>
          </p:txBody>
        </p:sp>
        <p:sp>
          <p:nvSpPr>
            <p:cNvPr id="130" name="object 12">
              <a:extLst>
                <a:ext uri="{FF2B5EF4-FFF2-40B4-BE49-F238E27FC236}">
                  <a16:creationId xmlns:a16="http://schemas.microsoft.com/office/drawing/2014/main" id="{C728E026-8616-337C-71EE-D56E2BDF0794}"/>
                </a:ext>
              </a:extLst>
            </p:cNvPr>
            <p:cNvSpPr/>
            <p:nvPr/>
          </p:nvSpPr>
          <p:spPr>
            <a:xfrm>
              <a:off x="598068" y="843990"/>
              <a:ext cx="326390" cy="1138555"/>
            </a:xfrm>
            <a:custGeom>
              <a:avLst/>
              <a:gdLst/>
              <a:ahLst/>
              <a:cxnLst/>
              <a:rect l="l" t="t" r="r" b="b"/>
              <a:pathLst>
                <a:path w="326390" h="1138555">
                  <a:moveTo>
                    <a:pt x="254812" y="88"/>
                  </a:moveTo>
                  <a:lnTo>
                    <a:pt x="250380" y="0"/>
                  </a:lnTo>
                  <a:lnTo>
                    <a:pt x="245440" y="38265"/>
                  </a:lnTo>
                  <a:lnTo>
                    <a:pt x="237693" y="92341"/>
                  </a:lnTo>
                  <a:lnTo>
                    <a:pt x="229425" y="145364"/>
                  </a:lnTo>
                  <a:lnTo>
                    <a:pt x="220446" y="199072"/>
                  </a:lnTo>
                  <a:lnTo>
                    <a:pt x="210820" y="252666"/>
                  </a:lnTo>
                  <a:lnTo>
                    <a:pt x="200520" y="306133"/>
                  </a:lnTo>
                  <a:lnTo>
                    <a:pt x="189534" y="359448"/>
                  </a:lnTo>
                  <a:lnTo>
                    <a:pt x="177850" y="412610"/>
                  </a:lnTo>
                  <a:lnTo>
                    <a:pt x="165455" y="465607"/>
                  </a:lnTo>
                  <a:lnTo>
                    <a:pt x="152222" y="518388"/>
                  </a:lnTo>
                  <a:lnTo>
                    <a:pt x="138150" y="570928"/>
                  </a:lnTo>
                  <a:lnTo>
                    <a:pt x="123151" y="623214"/>
                  </a:lnTo>
                  <a:lnTo>
                    <a:pt x="107162" y="675182"/>
                  </a:lnTo>
                  <a:lnTo>
                    <a:pt x="90106" y="726782"/>
                  </a:lnTo>
                  <a:lnTo>
                    <a:pt x="67030" y="790625"/>
                  </a:lnTo>
                  <a:lnTo>
                    <a:pt x="41871" y="853643"/>
                  </a:lnTo>
                  <a:lnTo>
                    <a:pt x="14147" y="915479"/>
                  </a:lnTo>
                  <a:lnTo>
                    <a:pt x="0" y="944486"/>
                  </a:lnTo>
                  <a:lnTo>
                    <a:pt x="18592" y="943025"/>
                  </a:lnTo>
                  <a:lnTo>
                    <a:pt x="42392" y="890905"/>
                  </a:lnTo>
                  <a:lnTo>
                    <a:pt x="68326" y="827595"/>
                  </a:lnTo>
                  <a:lnTo>
                    <a:pt x="91732" y="763384"/>
                  </a:lnTo>
                  <a:lnTo>
                    <a:pt x="119278" y="678967"/>
                  </a:lnTo>
                  <a:lnTo>
                    <a:pt x="134708" y="626567"/>
                  </a:lnTo>
                  <a:lnTo>
                    <a:pt x="149136" y="573913"/>
                  </a:lnTo>
                  <a:lnTo>
                    <a:pt x="162636" y="521017"/>
                  </a:lnTo>
                  <a:lnTo>
                    <a:pt x="175272" y="467918"/>
                  </a:lnTo>
                  <a:lnTo>
                    <a:pt x="187058" y="414642"/>
                  </a:lnTo>
                  <a:lnTo>
                    <a:pt x="198132" y="361226"/>
                  </a:lnTo>
                  <a:lnTo>
                    <a:pt x="208495" y="307670"/>
                  </a:lnTo>
                  <a:lnTo>
                    <a:pt x="218173" y="253987"/>
                  </a:lnTo>
                  <a:lnTo>
                    <a:pt x="227164" y="200202"/>
                  </a:lnTo>
                  <a:lnTo>
                    <a:pt x="235508" y="146316"/>
                  </a:lnTo>
                  <a:lnTo>
                    <a:pt x="243370" y="91554"/>
                  </a:lnTo>
                  <a:lnTo>
                    <a:pt x="250418" y="37630"/>
                  </a:lnTo>
                  <a:lnTo>
                    <a:pt x="254812" y="88"/>
                  </a:lnTo>
                  <a:close/>
                </a:path>
                <a:path w="326390" h="1138555">
                  <a:moveTo>
                    <a:pt x="326237" y="529704"/>
                  </a:moveTo>
                  <a:lnTo>
                    <a:pt x="326110" y="478104"/>
                  </a:lnTo>
                  <a:lnTo>
                    <a:pt x="325539" y="426402"/>
                  </a:lnTo>
                  <a:lnTo>
                    <a:pt x="324510" y="374726"/>
                  </a:lnTo>
                  <a:lnTo>
                    <a:pt x="323037" y="323049"/>
                  </a:lnTo>
                  <a:lnTo>
                    <a:pt x="321119" y="271399"/>
                  </a:lnTo>
                  <a:lnTo>
                    <a:pt x="318744" y="219760"/>
                  </a:lnTo>
                  <a:lnTo>
                    <a:pt x="316661" y="181063"/>
                  </a:lnTo>
                  <a:lnTo>
                    <a:pt x="314350" y="142367"/>
                  </a:lnTo>
                  <a:lnTo>
                    <a:pt x="311772" y="103695"/>
                  </a:lnTo>
                  <a:lnTo>
                    <a:pt x="308914" y="65036"/>
                  </a:lnTo>
                  <a:lnTo>
                    <a:pt x="305866" y="26403"/>
                  </a:lnTo>
                  <a:lnTo>
                    <a:pt x="299161" y="1422"/>
                  </a:lnTo>
                  <a:lnTo>
                    <a:pt x="301091" y="26771"/>
                  </a:lnTo>
                  <a:lnTo>
                    <a:pt x="303733" y="65405"/>
                  </a:lnTo>
                  <a:lnTo>
                    <a:pt x="306184" y="104051"/>
                  </a:lnTo>
                  <a:lnTo>
                    <a:pt x="308356" y="142722"/>
                  </a:lnTo>
                  <a:lnTo>
                    <a:pt x="310261" y="181394"/>
                  </a:lnTo>
                  <a:lnTo>
                    <a:pt x="311924" y="220078"/>
                  </a:lnTo>
                  <a:lnTo>
                    <a:pt x="313753" y="271678"/>
                  </a:lnTo>
                  <a:lnTo>
                    <a:pt x="315137" y="323278"/>
                  </a:lnTo>
                  <a:lnTo>
                    <a:pt x="316064" y="374878"/>
                  </a:lnTo>
                  <a:lnTo>
                    <a:pt x="316534" y="426402"/>
                  </a:lnTo>
                  <a:lnTo>
                    <a:pt x="316572" y="478104"/>
                  </a:lnTo>
                  <a:lnTo>
                    <a:pt x="316153" y="529805"/>
                  </a:lnTo>
                  <a:lnTo>
                    <a:pt x="314960" y="581520"/>
                  </a:lnTo>
                  <a:lnTo>
                    <a:pt x="313194" y="633222"/>
                  </a:lnTo>
                  <a:lnTo>
                    <a:pt x="310870" y="684911"/>
                  </a:lnTo>
                  <a:lnTo>
                    <a:pt x="307962" y="736587"/>
                  </a:lnTo>
                  <a:lnTo>
                    <a:pt x="304469" y="788250"/>
                  </a:lnTo>
                  <a:lnTo>
                    <a:pt x="300469" y="838733"/>
                  </a:lnTo>
                  <a:lnTo>
                    <a:pt x="295109" y="890003"/>
                  </a:lnTo>
                  <a:lnTo>
                    <a:pt x="289077" y="940409"/>
                  </a:lnTo>
                  <a:lnTo>
                    <a:pt x="282016" y="992200"/>
                  </a:lnTo>
                  <a:lnTo>
                    <a:pt x="274116" y="1043076"/>
                  </a:lnTo>
                  <a:lnTo>
                    <a:pt x="265226" y="1093762"/>
                  </a:lnTo>
                  <a:lnTo>
                    <a:pt x="261454" y="1112786"/>
                  </a:lnTo>
                  <a:lnTo>
                    <a:pt x="262572" y="1115123"/>
                  </a:lnTo>
                  <a:lnTo>
                    <a:pt x="289433" y="1045565"/>
                  </a:lnTo>
                  <a:lnTo>
                    <a:pt x="296837" y="994283"/>
                  </a:lnTo>
                  <a:lnTo>
                    <a:pt x="303314" y="942898"/>
                  </a:lnTo>
                  <a:lnTo>
                    <a:pt x="308914" y="891425"/>
                  </a:lnTo>
                  <a:lnTo>
                    <a:pt x="313753" y="839876"/>
                  </a:lnTo>
                  <a:lnTo>
                    <a:pt x="317347" y="787336"/>
                  </a:lnTo>
                  <a:lnTo>
                    <a:pt x="320281" y="735888"/>
                  </a:lnTo>
                  <a:lnTo>
                    <a:pt x="322618" y="684390"/>
                  </a:lnTo>
                  <a:lnTo>
                    <a:pt x="324383" y="632866"/>
                  </a:lnTo>
                  <a:lnTo>
                    <a:pt x="325589" y="581291"/>
                  </a:lnTo>
                  <a:lnTo>
                    <a:pt x="326237" y="529704"/>
                  </a:lnTo>
                  <a:close/>
                </a:path>
              </a:pathLst>
            </a:custGeom>
            <a:solidFill>
              <a:srgbClr val="E0D9C7"/>
            </a:solidFill>
          </p:spPr>
          <p:txBody>
            <a:bodyPr wrap="square" lIns="0" tIns="0" rIns="0" bIns="0" rtlCol="0"/>
            <a:lstStyle/>
            <a:p>
              <a:endParaRPr/>
            </a:p>
          </p:txBody>
        </p:sp>
        <p:sp>
          <p:nvSpPr>
            <p:cNvPr id="131" name="object 13">
              <a:extLst>
                <a:ext uri="{FF2B5EF4-FFF2-40B4-BE49-F238E27FC236}">
                  <a16:creationId xmlns:a16="http://schemas.microsoft.com/office/drawing/2014/main" id="{EBE4BA8F-EB5F-D9E7-2DB6-F8E89A34826A}"/>
                </a:ext>
              </a:extLst>
            </p:cNvPr>
            <p:cNvSpPr/>
            <p:nvPr/>
          </p:nvSpPr>
          <p:spPr>
            <a:xfrm>
              <a:off x="986572" y="604928"/>
              <a:ext cx="1146810" cy="330200"/>
            </a:xfrm>
            <a:custGeom>
              <a:avLst/>
              <a:gdLst/>
              <a:ahLst/>
              <a:cxnLst/>
              <a:rect l="l" t="t" r="r" b="b"/>
              <a:pathLst>
                <a:path w="1146810" h="330200">
                  <a:moveTo>
                    <a:pt x="981075" y="0"/>
                  </a:moveTo>
                  <a:lnTo>
                    <a:pt x="936588" y="10471"/>
                  </a:lnTo>
                  <a:lnTo>
                    <a:pt x="891357" y="20444"/>
                  </a:lnTo>
                  <a:lnTo>
                    <a:pt x="845379" y="29923"/>
                  </a:lnTo>
                  <a:lnTo>
                    <a:pt x="798653" y="38911"/>
                  </a:lnTo>
                  <a:lnTo>
                    <a:pt x="751178" y="47414"/>
                  </a:lnTo>
                  <a:lnTo>
                    <a:pt x="702953" y="55434"/>
                  </a:lnTo>
                  <a:lnTo>
                    <a:pt x="653976" y="62977"/>
                  </a:lnTo>
                  <a:lnTo>
                    <a:pt x="604246" y="70046"/>
                  </a:lnTo>
                  <a:lnTo>
                    <a:pt x="553762" y="76645"/>
                  </a:lnTo>
                  <a:lnTo>
                    <a:pt x="502523" y="82779"/>
                  </a:lnTo>
                  <a:lnTo>
                    <a:pt x="450526" y="88451"/>
                  </a:lnTo>
                  <a:lnTo>
                    <a:pt x="397772" y="93666"/>
                  </a:lnTo>
                  <a:lnTo>
                    <a:pt x="344259" y="98428"/>
                  </a:lnTo>
                  <a:lnTo>
                    <a:pt x="289985" y="102741"/>
                  </a:lnTo>
                  <a:lnTo>
                    <a:pt x="234949" y="106610"/>
                  </a:lnTo>
                  <a:lnTo>
                    <a:pt x="179150" y="110037"/>
                  </a:lnTo>
                  <a:lnTo>
                    <a:pt x="122587" y="113028"/>
                  </a:lnTo>
                  <a:lnTo>
                    <a:pt x="65258" y="115586"/>
                  </a:lnTo>
                  <a:lnTo>
                    <a:pt x="7162" y="117716"/>
                  </a:lnTo>
                  <a:lnTo>
                    <a:pt x="3281" y="147650"/>
                  </a:lnTo>
                  <a:lnTo>
                    <a:pt x="58354" y="193347"/>
                  </a:lnTo>
                  <a:lnTo>
                    <a:pt x="116044" y="208046"/>
                  </a:lnTo>
                  <a:lnTo>
                    <a:pt x="173054" y="221847"/>
                  </a:lnTo>
                  <a:lnTo>
                    <a:pt x="229368" y="234759"/>
                  </a:lnTo>
                  <a:lnTo>
                    <a:pt x="284971" y="246795"/>
                  </a:lnTo>
                  <a:lnTo>
                    <a:pt x="339846" y="257966"/>
                  </a:lnTo>
                  <a:lnTo>
                    <a:pt x="393980" y="268283"/>
                  </a:lnTo>
                  <a:lnTo>
                    <a:pt x="447356" y="277758"/>
                  </a:lnTo>
                  <a:lnTo>
                    <a:pt x="499960" y="286402"/>
                  </a:lnTo>
                  <a:lnTo>
                    <a:pt x="551774" y="294227"/>
                  </a:lnTo>
                  <a:lnTo>
                    <a:pt x="602785" y="301244"/>
                  </a:lnTo>
                  <a:lnTo>
                    <a:pt x="652977" y="307465"/>
                  </a:lnTo>
                  <a:lnTo>
                    <a:pt x="702334" y="312901"/>
                  </a:lnTo>
                  <a:lnTo>
                    <a:pt x="750840" y="317563"/>
                  </a:lnTo>
                  <a:lnTo>
                    <a:pt x="798481" y="321463"/>
                  </a:lnTo>
                  <a:lnTo>
                    <a:pt x="845241" y="324613"/>
                  </a:lnTo>
                  <a:lnTo>
                    <a:pt x="891104" y="327023"/>
                  </a:lnTo>
                  <a:lnTo>
                    <a:pt x="936056" y="328706"/>
                  </a:lnTo>
                  <a:lnTo>
                    <a:pt x="980080" y="329673"/>
                  </a:lnTo>
                  <a:lnTo>
                    <a:pt x="1023161" y="329934"/>
                  </a:lnTo>
                  <a:lnTo>
                    <a:pt x="1065284" y="329503"/>
                  </a:lnTo>
                  <a:lnTo>
                    <a:pt x="1106433" y="328389"/>
                  </a:lnTo>
                  <a:lnTo>
                    <a:pt x="1146594" y="326605"/>
                  </a:lnTo>
                  <a:lnTo>
                    <a:pt x="1107166" y="300716"/>
                  </a:lnTo>
                  <a:lnTo>
                    <a:pt x="1067792" y="274046"/>
                  </a:lnTo>
                  <a:lnTo>
                    <a:pt x="1028514" y="246579"/>
                  </a:lnTo>
                  <a:lnTo>
                    <a:pt x="989375" y="218299"/>
                  </a:lnTo>
                  <a:lnTo>
                    <a:pt x="950417" y="189191"/>
                  </a:lnTo>
                  <a:lnTo>
                    <a:pt x="955034" y="140780"/>
                  </a:lnTo>
                  <a:lnTo>
                    <a:pt x="961702" y="93067"/>
                  </a:lnTo>
                  <a:lnTo>
                    <a:pt x="970392" y="46118"/>
                  </a:lnTo>
                  <a:lnTo>
                    <a:pt x="981075" y="0"/>
                  </a:lnTo>
                  <a:close/>
                </a:path>
              </a:pathLst>
            </a:custGeom>
            <a:solidFill>
              <a:srgbClr val="D0A200"/>
            </a:solidFill>
          </p:spPr>
          <p:txBody>
            <a:bodyPr wrap="square" lIns="0" tIns="0" rIns="0" bIns="0" rtlCol="0"/>
            <a:lstStyle/>
            <a:p>
              <a:endParaRPr/>
            </a:p>
          </p:txBody>
        </p:sp>
        <p:sp>
          <p:nvSpPr>
            <p:cNvPr id="132" name="object 14">
              <a:extLst>
                <a:ext uri="{FF2B5EF4-FFF2-40B4-BE49-F238E27FC236}">
                  <a16:creationId xmlns:a16="http://schemas.microsoft.com/office/drawing/2014/main" id="{E2FC4510-466A-1EAA-6052-21FB93CFE572}"/>
                </a:ext>
              </a:extLst>
            </p:cNvPr>
            <p:cNvSpPr/>
            <p:nvPr/>
          </p:nvSpPr>
          <p:spPr>
            <a:xfrm>
              <a:off x="986739" y="613295"/>
              <a:ext cx="1128395" cy="308610"/>
            </a:xfrm>
            <a:custGeom>
              <a:avLst/>
              <a:gdLst/>
              <a:ahLst/>
              <a:cxnLst/>
              <a:rect l="l" t="t" r="r" b="b"/>
              <a:pathLst>
                <a:path w="1128395" h="308609">
                  <a:moveTo>
                    <a:pt x="978966" y="0"/>
                  </a:moveTo>
                  <a:lnTo>
                    <a:pt x="920508" y="17602"/>
                  </a:lnTo>
                  <a:lnTo>
                    <a:pt x="854392" y="34683"/>
                  </a:lnTo>
                  <a:lnTo>
                    <a:pt x="787603" y="49199"/>
                  </a:lnTo>
                  <a:lnTo>
                    <a:pt x="700151" y="65176"/>
                  </a:lnTo>
                  <a:lnTo>
                    <a:pt x="646036" y="73482"/>
                  </a:lnTo>
                  <a:lnTo>
                    <a:pt x="591769" y="80784"/>
                  </a:lnTo>
                  <a:lnTo>
                    <a:pt x="537362" y="87147"/>
                  </a:lnTo>
                  <a:lnTo>
                    <a:pt x="482854" y="92646"/>
                  </a:lnTo>
                  <a:lnTo>
                    <a:pt x="428269" y="97332"/>
                  </a:lnTo>
                  <a:lnTo>
                    <a:pt x="373608" y="101295"/>
                  </a:lnTo>
                  <a:lnTo>
                    <a:pt x="318884" y="104559"/>
                  </a:lnTo>
                  <a:lnTo>
                    <a:pt x="264134" y="107137"/>
                  </a:lnTo>
                  <a:lnTo>
                    <a:pt x="209334" y="109042"/>
                  </a:lnTo>
                  <a:lnTo>
                    <a:pt x="154533" y="110324"/>
                  </a:lnTo>
                  <a:lnTo>
                    <a:pt x="99695" y="110998"/>
                  </a:lnTo>
                  <a:lnTo>
                    <a:pt x="44856" y="111023"/>
                  </a:lnTo>
                  <a:lnTo>
                    <a:pt x="6832" y="110528"/>
                  </a:lnTo>
                  <a:lnTo>
                    <a:pt x="6235" y="114935"/>
                  </a:lnTo>
                  <a:lnTo>
                    <a:pt x="44805" y="115887"/>
                  </a:lnTo>
                  <a:lnTo>
                    <a:pt x="99695" y="116522"/>
                  </a:lnTo>
                  <a:lnTo>
                    <a:pt x="154597" y="116484"/>
                  </a:lnTo>
                  <a:lnTo>
                    <a:pt x="209486" y="115862"/>
                  </a:lnTo>
                  <a:lnTo>
                    <a:pt x="264388" y="114604"/>
                  </a:lnTo>
                  <a:lnTo>
                    <a:pt x="319265" y="112674"/>
                  </a:lnTo>
                  <a:lnTo>
                    <a:pt x="353847" y="111023"/>
                  </a:lnTo>
                  <a:lnTo>
                    <a:pt x="374129" y="110058"/>
                  </a:lnTo>
                  <a:lnTo>
                    <a:pt x="428942" y="106743"/>
                  </a:lnTo>
                  <a:lnTo>
                    <a:pt x="483730" y="102692"/>
                  </a:lnTo>
                  <a:lnTo>
                    <a:pt x="538454" y="97815"/>
                  </a:lnTo>
                  <a:lnTo>
                    <a:pt x="593115" y="92087"/>
                  </a:lnTo>
                  <a:lnTo>
                    <a:pt x="647687" y="85407"/>
                  </a:lnTo>
                  <a:lnTo>
                    <a:pt x="702119" y="77711"/>
                  </a:lnTo>
                  <a:lnTo>
                    <a:pt x="756412" y="68884"/>
                  </a:lnTo>
                  <a:lnTo>
                    <a:pt x="824014" y="56070"/>
                  </a:lnTo>
                  <a:lnTo>
                    <a:pt x="891184" y="41008"/>
                  </a:lnTo>
                  <a:lnTo>
                    <a:pt x="957757" y="23228"/>
                  </a:lnTo>
                  <a:lnTo>
                    <a:pt x="974775" y="18084"/>
                  </a:lnTo>
                  <a:lnTo>
                    <a:pt x="978966" y="0"/>
                  </a:lnTo>
                  <a:close/>
                </a:path>
                <a:path w="1128395" h="308609">
                  <a:moveTo>
                    <a:pt x="1128306" y="306349"/>
                  </a:moveTo>
                  <a:lnTo>
                    <a:pt x="1108532" y="293331"/>
                  </a:lnTo>
                  <a:lnTo>
                    <a:pt x="1104849" y="290906"/>
                  </a:lnTo>
                  <a:lnTo>
                    <a:pt x="1085481" y="291795"/>
                  </a:lnTo>
                  <a:lnTo>
                    <a:pt x="1034046" y="293077"/>
                  </a:lnTo>
                  <a:lnTo>
                    <a:pt x="982573" y="293331"/>
                  </a:lnTo>
                  <a:lnTo>
                    <a:pt x="931087" y="292646"/>
                  </a:lnTo>
                  <a:lnTo>
                    <a:pt x="879589" y="291109"/>
                  </a:lnTo>
                  <a:lnTo>
                    <a:pt x="828116" y="288798"/>
                  </a:lnTo>
                  <a:lnTo>
                    <a:pt x="776693" y="285191"/>
                  </a:lnTo>
                  <a:lnTo>
                    <a:pt x="725309" y="280987"/>
                  </a:lnTo>
                  <a:lnTo>
                    <a:pt x="673963" y="276199"/>
                  </a:lnTo>
                  <a:lnTo>
                    <a:pt x="622668" y="270840"/>
                  </a:lnTo>
                  <a:lnTo>
                    <a:pt x="571423" y="264909"/>
                  </a:lnTo>
                  <a:lnTo>
                    <a:pt x="520242" y="258432"/>
                  </a:lnTo>
                  <a:lnTo>
                    <a:pt x="418134" y="243497"/>
                  </a:lnTo>
                  <a:lnTo>
                    <a:pt x="316293" y="226783"/>
                  </a:lnTo>
                  <a:lnTo>
                    <a:pt x="214744" y="208280"/>
                  </a:lnTo>
                  <a:lnTo>
                    <a:pt x="138785" y="193268"/>
                  </a:lnTo>
                  <a:lnTo>
                    <a:pt x="25234" y="168871"/>
                  </a:lnTo>
                  <a:lnTo>
                    <a:pt x="469" y="163195"/>
                  </a:lnTo>
                  <a:lnTo>
                    <a:pt x="0" y="167728"/>
                  </a:lnTo>
                  <a:lnTo>
                    <a:pt x="137553" y="199148"/>
                  </a:lnTo>
                  <a:lnTo>
                    <a:pt x="213423" y="214972"/>
                  </a:lnTo>
                  <a:lnTo>
                    <a:pt x="314909" y="234556"/>
                  </a:lnTo>
                  <a:lnTo>
                    <a:pt x="416712" y="252374"/>
                  </a:lnTo>
                  <a:lnTo>
                    <a:pt x="518845" y="268427"/>
                  </a:lnTo>
                  <a:lnTo>
                    <a:pt x="570064" y="275463"/>
                  </a:lnTo>
                  <a:lnTo>
                    <a:pt x="621372" y="281940"/>
                  </a:lnTo>
                  <a:lnTo>
                    <a:pt x="672744" y="287858"/>
                  </a:lnTo>
                  <a:lnTo>
                    <a:pt x="724179" y="293204"/>
                  </a:lnTo>
                  <a:lnTo>
                    <a:pt x="775690" y="297954"/>
                  </a:lnTo>
                  <a:lnTo>
                    <a:pt x="827265" y="302120"/>
                  </a:lnTo>
                  <a:lnTo>
                    <a:pt x="878941" y="304990"/>
                  </a:lnTo>
                  <a:lnTo>
                    <a:pt x="930668" y="307086"/>
                  </a:lnTo>
                  <a:lnTo>
                    <a:pt x="982433" y="308317"/>
                  </a:lnTo>
                  <a:lnTo>
                    <a:pt x="1034224" y="308597"/>
                  </a:lnTo>
                  <a:lnTo>
                    <a:pt x="1086053" y="307860"/>
                  </a:lnTo>
                  <a:lnTo>
                    <a:pt x="1128306" y="306349"/>
                  </a:lnTo>
                  <a:close/>
                </a:path>
              </a:pathLst>
            </a:custGeom>
            <a:solidFill>
              <a:srgbClr val="E0D9C7"/>
            </a:solidFill>
          </p:spPr>
          <p:txBody>
            <a:bodyPr wrap="square" lIns="0" tIns="0" rIns="0" bIns="0" rtlCol="0"/>
            <a:lstStyle/>
            <a:p>
              <a:endParaRPr/>
            </a:p>
          </p:txBody>
        </p:sp>
        <p:pic>
          <p:nvPicPr>
            <p:cNvPr id="133" name="object 15">
              <a:extLst>
                <a:ext uri="{FF2B5EF4-FFF2-40B4-BE49-F238E27FC236}">
                  <a16:creationId xmlns:a16="http://schemas.microsoft.com/office/drawing/2014/main" id="{9184F516-4CBA-4A9E-4A3D-0479C6E5D5FB}"/>
                </a:ext>
              </a:extLst>
            </p:cNvPr>
            <p:cNvPicPr/>
            <p:nvPr/>
          </p:nvPicPr>
          <p:blipFill>
            <a:blip r:embed="rId10" cstate="print"/>
            <a:stretch>
              <a:fillRect/>
            </a:stretch>
          </p:blipFill>
          <p:spPr>
            <a:xfrm>
              <a:off x="105854" y="770597"/>
              <a:ext cx="806716" cy="727111"/>
            </a:xfrm>
            <a:prstGeom prst="rect">
              <a:avLst/>
            </a:prstGeom>
          </p:spPr>
        </p:pic>
        <p:sp>
          <p:nvSpPr>
            <p:cNvPr id="134" name="object 16">
              <a:extLst>
                <a:ext uri="{FF2B5EF4-FFF2-40B4-BE49-F238E27FC236}">
                  <a16:creationId xmlns:a16="http://schemas.microsoft.com/office/drawing/2014/main" id="{7C9AE69D-1520-FE6F-329A-A775EAC86F1B}"/>
                </a:ext>
              </a:extLst>
            </p:cNvPr>
            <p:cNvSpPr/>
            <p:nvPr/>
          </p:nvSpPr>
          <p:spPr>
            <a:xfrm>
              <a:off x="109740" y="782065"/>
              <a:ext cx="796290" cy="715645"/>
            </a:xfrm>
            <a:custGeom>
              <a:avLst/>
              <a:gdLst/>
              <a:ahLst/>
              <a:cxnLst/>
              <a:rect l="l" t="t" r="r" b="b"/>
              <a:pathLst>
                <a:path w="796290" h="715644">
                  <a:moveTo>
                    <a:pt x="694626" y="4508"/>
                  </a:moveTo>
                  <a:lnTo>
                    <a:pt x="645261" y="20789"/>
                  </a:lnTo>
                  <a:lnTo>
                    <a:pt x="598195" y="42392"/>
                  </a:lnTo>
                  <a:lnTo>
                    <a:pt x="551472" y="64706"/>
                  </a:lnTo>
                  <a:lnTo>
                    <a:pt x="505066" y="87680"/>
                  </a:lnTo>
                  <a:lnTo>
                    <a:pt x="458978" y="111315"/>
                  </a:lnTo>
                  <a:lnTo>
                    <a:pt x="413258" y="135686"/>
                  </a:lnTo>
                  <a:lnTo>
                    <a:pt x="367957" y="160820"/>
                  </a:lnTo>
                  <a:lnTo>
                    <a:pt x="323100" y="186778"/>
                  </a:lnTo>
                  <a:lnTo>
                    <a:pt x="278790" y="213677"/>
                  </a:lnTo>
                  <a:lnTo>
                    <a:pt x="235089" y="241579"/>
                  </a:lnTo>
                  <a:lnTo>
                    <a:pt x="192138" y="270675"/>
                  </a:lnTo>
                  <a:lnTo>
                    <a:pt x="150101" y="301117"/>
                  </a:lnTo>
                  <a:lnTo>
                    <a:pt x="109220" y="333171"/>
                  </a:lnTo>
                  <a:lnTo>
                    <a:pt x="69900" y="367233"/>
                  </a:lnTo>
                  <a:lnTo>
                    <a:pt x="32562" y="403593"/>
                  </a:lnTo>
                  <a:lnTo>
                    <a:pt x="0" y="440817"/>
                  </a:lnTo>
                  <a:lnTo>
                    <a:pt x="3987" y="446112"/>
                  </a:lnTo>
                  <a:lnTo>
                    <a:pt x="7480" y="449719"/>
                  </a:lnTo>
                  <a:lnTo>
                    <a:pt x="23444" y="430212"/>
                  </a:lnTo>
                  <a:lnTo>
                    <a:pt x="40601" y="411175"/>
                  </a:lnTo>
                  <a:lnTo>
                    <a:pt x="77101" y="375056"/>
                  </a:lnTo>
                  <a:lnTo>
                    <a:pt x="115735" y="341058"/>
                  </a:lnTo>
                  <a:lnTo>
                    <a:pt x="156032" y="308940"/>
                  </a:lnTo>
                  <a:lnTo>
                    <a:pt x="197561" y="278358"/>
                  </a:lnTo>
                  <a:lnTo>
                    <a:pt x="240055" y="249085"/>
                  </a:lnTo>
                  <a:lnTo>
                    <a:pt x="283349" y="220941"/>
                  </a:lnTo>
                  <a:lnTo>
                    <a:pt x="327291" y="193789"/>
                  </a:lnTo>
                  <a:lnTo>
                    <a:pt x="371805" y="167563"/>
                  </a:lnTo>
                  <a:lnTo>
                    <a:pt x="416801" y="142138"/>
                  </a:lnTo>
                  <a:lnTo>
                    <a:pt x="462216" y="117462"/>
                  </a:lnTo>
                  <a:lnTo>
                    <a:pt x="508025" y="93510"/>
                  </a:lnTo>
                  <a:lnTo>
                    <a:pt x="554177" y="70218"/>
                  </a:lnTo>
                  <a:lnTo>
                    <a:pt x="600646" y="47561"/>
                  </a:lnTo>
                  <a:lnTo>
                    <a:pt x="647458" y="25615"/>
                  </a:lnTo>
                  <a:lnTo>
                    <a:pt x="694626" y="4508"/>
                  </a:lnTo>
                  <a:close/>
                </a:path>
                <a:path w="796290" h="715644">
                  <a:moveTo>
                    <a:pt x="796239" y="85940"/>
                  </a:moveTo>
                  <a:lnTo>
                    <a:pt x="793000" y="81559"/>
                  </a:lnTo>
                  <a:lnTo>
                    <a:pt x="773112" y="116319"/>
                  </a:lnTo>
                  <a:lnTo>
                    <a:pt x="748588" y="158673"/>
                  </a:lnTo>
                  <a:lnTo>
                    <a:pt x="723849" y="200914"/>
                  </a:lnTo>
                  <a:lnTo>
                    <a:pt x="698944" y="243039"/>
                  </a:lnTo>
                  <a:lnTo>
                    <a:pt x="673823" y="285038"/>
                  </a:lnTo>
                  <a:lnTo>
                    <a:pt x="648500" y="326910"/>
                  </a:lnTo>
                  <a:lnTo>
                    <a:pt x="622922" y="368630"/>
                  </a:lnTo>
                  <a:lnTo>
                    <a:pt x="597090" y="410171"/>
                  </a:lnTo>
                  <a:lnTo>
                    <a:pt x="570928" y="451510"/>
                  </a:lnTo>
                  <a:lnTo>
                    <a:pt x="544410" y="492620"/>
                  </a:lnTo>
                  <a:lnTo>
                    <a:pt x="517436" y="533387"/>
                  </a:lnTo>
                  <a:lnTo>
                    <a:pt x="489902" y="573773"/>
                  </a:lnTo>
                  <a:lnTo>
                    <a:pt x="461581" y="613562"/>
                  </a:lnTo>
                  <a:lnTo>
                    <a:pt x="432142" y="652424"/>
                  </a:lnTo>
                  <a:lnTo>
                    <a:pt x="400888" y="689546"/>
                  </a:lnTo>
                  <a:lnTo>
                    <a:pt x="398259" y="692632"/>
                  </a:lnTo>
                  <a:lnTo>
                    <a:pt x="395351" y="695363"/>
                  </a:lnTo>
                  <a:lnTo>
                    <a:pt x="392569" y="698246"/>
                  </a:lnTo>
                  <a:lnTo>
                    <a:pt x="389699" y="701014"/>
                  </a:lnTo>
                  <a:lnTo>
                    <a:pt x="387057" y="704126"/>
                  </a:lnTo>
                  <a:lnTo>
                    <a:pt x="384022" y="706628"/>
                  </a:lnTo>
                  <a:lnTo>
                    <a:pt x="375335" y="714260"/>
                  </a:lnTo>
                  <a:lnTo>
                    <a:pt x="387273" y="714959"/>
                  </a:lnTo>
                  <a:lnTo>
                    <a:pt x="391033" y="715441"/>
                  </a:lnTo>
                  <a:lnTo>
                    <a:pt x="391680" y="714870"/>
                  </a:lnTo>
                  <a:lnTo>
                    <a:pt x="394919" y="712139"/>
                  </a:lnTo>
                  <a:lnTo>
                    <a:pt x="397560" y="708977"/>
                  </a:lnTo>
                  <a:lnTo>
                    <a:pt x="400532" y="706043"/>
                  </a:lnTo>
                  <a:lnTo>
                    <a:pt x="403390" y="703046"/>
                  </a:lnTo>
                  <a:lnTo>
                    <a:pt x="406400" y="700151"/>
                  </a:lnTo>
                  <a:lnTo>
                    <a:pt x="409041" y="696988"/>
                  </a:lnTo>
                  <a:lnTo>
                    <a:pt x="440512" y="658977"/>
                  </a:lnTo>
                  <a:lnTo>
                    <a:pt x="469861" y="619556"/>
                  </a:lnTo>
                  <a:lnTo>
                    <a:pt x="497992" y="579348"/>
                  </a:lnTo>
                  <a:lnTo>
                    <a:pt x="525259" y="538594"/>
                  </a:lnTo>
                  <a:lnTo>
                    <a:pt x="551967" y="497497"/>
                  </a:lnTo>
                  <a:lnTo>
                    <a:pt x="578180" y="456107"/>
                  </a:lnTo>
                  <a:lnTo>
                    <a:pt x="604024" y="414489"/>
                  </a:lnTo>
                  <a:lnTo>
                    <a:pt x="629539" y="372681"/>
                  </a:lnTo>
                  <a:lnTo>
                    <a:pt x="654799" y="330708"/>
                  </a:lnTo>
                  <a:lnTo>
                    <a:pt x="679792" y="288594"/>
                  </a:lnTo>
                  <a:lnTo>
                    <a:pt x="704583" y="246354"/>
                  </a:lnTo>
                  <a:lnTo>
                    <a:pt x="729145" y="204000"/>
                  </a:lnTo>
                  <a:lnTo>
                    <a:pt x="753529" y="161531"/>
                  </a:lnTo>
                  <a:lnTo>
                    <a:pt x="777709" y="118948"/>
                  </a:lnTo>
                  <a:lnTo>
                    <a:pt x="796239" y="85940"/>
                  </a:lnTo>
                  <a:close/>
                </a:path>
              </a:pathLst>
            </a:custGeom>
            <a:solidFill>
              <a:srgbClr val="E0D9C7"/>
            </a:solidFill>
          </p:spPr>
          <p:txBody>
            <a:bodyPr wrap="square" lIns="0" tIns="0" rIns="0" bIns="0" rtlCol="0"/>
            <a:lstStyle/>
            <a:p>
              <a:endParaRPr/>
            </a:p>
          </p:txBody>
        </p:sp>
        <p:pic>
          <p:nvPicPr>
            <p:cNvPr id="135" name="object 17">
              <a:extLst>
                <a:ext uri="{FF2B5EF4-FFF2-40B4-BE49-F238E27FC236}">
                  <a16:creationId xmlns:a16="http://schemas.microsoft.com/office/drawing/2014/main" id="{24B3A9E6-CF4C-5F1B-48CF-E964ADC1373D}"/>
                </a:ext>
              </a:extLst>
            </p:cNvPr>
            <p:cNvPicPr/>
            <p:nvPr/>
          </p:nvPicPr>
          <p:blipFill>
            <a:blip r:embed="rId11" cstate="print"/>
            <a:stretch>
              <a:fillRect/>
            </a:stretch>
          </p:blipFill>
          <p:spPr>
            <a:xfrm>
              <a:off x="926007" y="41744"/>
              <a:ext cx="770371" cy="745172"/>
            </a:xfrm>
            <a:prstGeom prst="rect">
              <a:avLst/>
            </a:prstGeom>
          </p:spPr>
        </p:pic>
        <p:sp>
          <p:nvSpPr>
            <p:cNvPr id="136" name="object 18">
              <a:extLst>
                <a:ext uri="{FF2B5EF4-FFF2-40B4-BE49-F238E27FC236}">
                  <a16:creationId xmlns:a16="http://schemas.microsoft.com/office/drawing/2014/main" id="{A42868A4-DC2D-3507-AEF8-0A62B3EB5A0B}"/>
                </a:ext>
              </a:extLst>
            </p:cNvPr>
            <p:cNvSpPr/>
            <p:nvPr/>
          </p:nvSpPr>
          <p:spPr>
            <a:xfrm>
              <a:off x="932649" y="53276"/>
              <a:ext cx="763905" cy="726440"/>
            </a:xfrm>
            <a:custGeom>
              <a:avLst/>
              <a:gdLst/>
              <a:ahLst/>
              <a:cxnLst/>
              <a:rect l="l" t="t" r="r" b="b"/>
              <a:pathLst>
                <a:path w="763905" h="726440">
                  <a:moveTo>
                    <a:pt x="564057" y="9309"/>
                  </a:moveTo>
                  <a:lnTo>
                    <a:pt x="562952" y="7454"/>
                  </a:lnTo>
                  <a:lnTo>
                    <a:pt x="557364" y="0"/>
                  </a:lnTo>
                  <a:lnTo>
                    <a:pt x="540143" y="9982"/>
                  </a:lnTo>
                  <a:lnTo>
                    <a:pt x="495744" y="40246"/>
                  </a:lnTo>
                  <a:lnTo>
                    <a:pt x="453771" y="73558"/>
                  </a:lnTo>
                  <a:lnTo>
                    <a:pt x="413677" y="109004"/>
                  </a:lnTo>
                  <a:lnTo>
                    <a:pt x="375272" y="146202"/>
                  </a:lnTo>
                  <a:lnTo>
                    <a:pt x="338175" y="184632"/>
                  </a:lnTo>
                  <a:lnTo>
                    <a:pt x="302234" y="224116"/>
                  </a:lnTo>
                  <a:lnTo>
                    <a:pt x="267296" y="264464"/>
                  </a:lnTo>
                  <a:lnTo>
                    <a:pt x="216522" y="326313"/>
                  </a:lnTo>
                  <a:lnTo>
                    <a:pt x="183616" y="368300"/>
                  </a:lnTo>
                  <a:lnTo>
                    <a:pt x="151422" y="410819"/>
                  </a:lnTo>
                  <a:lnTo>
                    <a:pt x="119888" y="453809"/>
                  </a:lnTo>
                  <a:lnTo>
                    <a:pt x="88963" y="497255"/>
                  </a:lnTo>
                  <a:lnTo>
                    <a:pt x="58623" y="541096"/>
                  </a:lnTo>
                  <a:lnTo>
                    <a:pt x="28943" y="585393"/>
                  </a:lnTo>
                  <a:lnTo>
                    <a:pt x="0" y="630186"/>
                  </a:lnTo>
                  <a:lnTo>
                    <a:pt x="4140" y="632790"/>
                  </a:lnTo>
                  <a:lnTo>
                    <a:pt x="33362" y="588327"/>
                  </a:lnTo>
                  <a:lnTo>
                    <a:pt x="63334" y="544334"/>
                  </a:lnTo>
                  <a:lnTo>
                    <a:pt x="93967" y="500786"/>
                  </a:lnTo>
                  <a:lnTo>
                    <a:pt x="125171" y="457657"/>
                  </a:lnTo>
                  <a:lnTo>
                    <a:pt x="156972" y="414985"/>
                  </a:lnTo>
                  <a:lnTo>
                    <a:pt x="189433" y="372808"/>
                  </a:lnTo>
                  <a:lnTo>
                    <a:pt x="222567" y="331177"/>
                  </a:lnTo>
                  <a:lnTo>
                    <a:pt x="256413" y="290118"/>
                  </a:lnTo>
                  <a:lnTo>
                    <a:pt x="291134" y="249847"/>
                  </a:lnTo>
                  <a:lnTo>
                    <a:pt x="326669" y="210299"/>
                  </a:lnTo>
                  <a:lnTo>
                    <a:pt x="363334" y="171831"/>
                  </a:lnTo>
                  <a:lnTo>
                    <a:pt x="401078" y="134480"/>
                  </a:lnTo>
                  <a:lnTo>
                    <a:pt x="440270" y="98729"/>
                  </a:lnTo>
                  <a:lnTo>
                    <a:pt x="481076" y="64947"/>
                  </a:lnTo>
                  <a:lnTo>
                    <a:pt x="523786" y="33794"/>
                  </a:lnTo>
                  <a:lnTo>
                    <a:pt x="545998" y="19596"/>
                  </a:lnTo>
                  <a:lnTo>
                    <a:pt x="564057" y="9309"/>
                  </a:lnTo>
                  <a:close/>
                </a:path>
                <a:path w="763905" h="726440">
                  <a:moveTo>
                    <a:pt x="763727" y="407390"/>
                  </a:moveTo>
                  <a:lnTo>
                    <a:pt x="763282" y="404253"/>
                  </a:lnTo>
                  <a:lnTo>
                    <a:pt x="761136" y="406425"/>
                  </a:lnTo>
                  <a:lnTo>
                    <a:pt x="751827" y="414007"/>
                  </a:lnTo>
                  <a:lnTo>
                    <a:pt x="748804" y="416610"/>
                  </a:lnTo>
                  <a:lnTo>
                    <a:pt x="745286" y="418757"/>
                  </a:lnTo>
                  <a:lnTo>
                    <a:pt x="742035" y="421170"/>
                  </a:lnTo>
                  <a:lnTo>
                    <a:pt x="738708" y="423481"/>
                  </a:lnTo>
                  <a:lnTo>
                    <a:pt x="735482" y="425919"/>
                  </a:lnTo>
                  <a:lnTo>
                    <a:pt x="731977" y="428053"/>
                  </a:lnTo>
                  <a:lnTo>
                    <a:pt x="689825" y="453339"/>
                  </a:lnTo>
                  <a:lnTo>
                    <a:pt x="646303" y="476618"/>
                  </a:lnTo>
                  <a:lnTo>
                    <a:pt x="602068" y="498690"/>
                  </a:lnTo>
                  <a:lnTo>
                    <a:pt x="557377" y="519912"/>
                  </a:lnTo>
                  <a:lnTo>
                    <a:pt x="512394" y="540550"/>
                  </a:lnTo>
                  <a:lnTo>
                    <a:pt x="467169" y="560717"/>
                  </a:lnTo>
                  <a:lnTo>
                    <a:pt x="376224" y="599922"/>
                  </a:lnTo>
                  <a:lnTo>
                    <a:pt x="238912" y="656704"/>
                  </a:lnTo>
                  <a:lnTo>
                    <a:pt x="73723" y="721969"/>
                  </a:lnTo>
                  <a:lnTo>
                    <a:pt x="77609" y="725919"/>
                  </a:lnTo>
                  <a:lnTo>
                    <a:pt x="241338" y="662774"/>
                  </a:lnTo>
                  <a:lnTo>
                    <a:pt x="379222" y="607098"/>
                  </a:lnTo>
                  <a:lnTo>
                    <a:pt x="470598" y="568591"/>
                  </a:lnTo>
                  <a:lnTo>
                    <a:pt x="516064" y="548767"/>
                  </a:lnTo>
                  <a:lnTo>
                    <a:pt x="561314" y="528459"/>
                  </a:lnTo>
                  <a:lnTo>
                    <a:pt x="606323" y="507542"/>
                  </a:lnTo>
                  <a:lnTo>
                    <a:pt x="650925" y="485724"/>
                  </a:lnTo>
                  <a:lnTo>
                    <a:pt x="694982" y="462635"/>
                  </a:lnTo>
                  <a:lnTo>
                    <a:pt x="738009" y="437311"/>
                  </a:lnTo>
                  <a:lnTo>
                    <a:pt x="741578" y="435165"/>
                  </a:lnTo>
                  <a:lnTo>
                    <a:pt x="744982" y="432663"/>
                  </a:lnTo>
                  <a:lnTo>
                    <a:pt x="748449" y="430288"/>
                  </a:lnTo>
                  <a:lnTo>
                    <a:pt x="751852" y="427812"/>
                  </a:lnTo>
                  <a:lnTo>
                    <a:pt x="755434" y="425665"/>
                  </a:lnTo>
                  <a:lnTo>
                    <a:pt x="758710" y="422910"/>
                  </a:lnTo>
                  <a:lnTo>
                    <a:pt x="762482" y="419874"/>
                  </a:lnTo>
                  <a:lnTo>
                    <a:pt x="763727" y="407390"/>
                  </a:lnTo>
                  <a:close/>
                </a:path>
              </a:pathLst>
            </a:custGeom>
            <a:solidFill>
              <a:srgbClr val="E0D9C7"/>
            </a:solidFill>
          </p:spPr>
          <p:txBody>
            <a:bodyPr wrap="square" lIns="0" tIns="0" rIns="0" bIns="0" rtlCol="0"/>
            <a:lstStyle/>
            <a:p>
              <a:endParaRPr/>
            </a:p>
          </p:txBody>
        </p:sp>
        <p:pic>
          <p:nvPicPr>
            <p:cNvPr id="137" name="object 19">
              <a:extLst>
                <a:ext uri="{FF2B5EF4-FFF2-40B4-BE49-F238E27FC236}">
                  <a16:creationId xmlns:a16="http://schemas.microsoft.com/office/drawing/2014/main" id="{51B28265-D7A7-E23B-2CA2-AC04DE21BBB0}"/>
                </a:ext>
              </a:extLst>
            </p:cNvPr>
            <p:cNvPicPr/>
            <p:nvPr/>
          </p:nvPicPr>
          <p:blipFill>
            <a:blip r:embed="rId12" cstate="print"/>
            <a:stretch>
              <a:fillRect/>
            </a:stretch>
          </p:blipFill>
          <p:spPr>
            <a:xfrm>
              <a:off x="793788" y="662482"/>
              <a:ext cx="253707" cy="253212"/>
            </a:xfrm>
            <a:prstGeom prst="rect">
              <a:avLst/>
            </a:prstGeom>
          </p:spPr>
        </p:pic>
        <p:pic>
          <p:nvPicPr>
            <p:cNvPr id="138" name="object 20">
              <a:extLst>
                <a:ext uri="{FF2B5EF4-FFF2-40B4-BE49-F238E27FC236}">
                  <a16:creationId xmlns:a16="http://schemas.microsoft.com/office/drawing/2014/main" id="{DCBFE604-EA9A-FEF2-912F-0BA980725176}"/>
                </a:ext>
              </a:extLst>
            </p:cNvPr>
            <p:cNvPicPr/>
            <p:nvPr/>
          </p:nvPicPr>
          <p:blipFill>
            <a:blip r:embed="rId13" cstate="print"/>
            <a:stretch>
              <a:fillRect/>
            </a:stretch>
          </p:blipFill>
          <p:spPr>
            <a:xfrm>
              <a:off x="804449" y="666310"/>
              <a:ext cx="235806" cy="242924"/>
            </a:xfrm>
            <a:prstGeom prst="rect">
              <a:avLst/>
            </a:prstGeom>
          </p:spPr>
        </p:pic>
      </p:grpSp>
      <p:pic>
        <p:nvPicPr>
          <p:cNvPr id="139" name="object 2">
            <a:extLst>
              <a:ext uri="{FF2B5EF4-FFF2-40B4-BE49-F238E27FC236}">
                <a16:creationId xmlns:a16="http://schemas.microsoft.com/office/drawing/2014/main" id="{9AB65B90-BDDB-9335-9505-416A97C00840}"/>
              </a:ext>
            </a:extLst>
          </p:cNvPr>
          <p:cNvPicPr>
            <a:picLocks noChangeAspect="1"/>
          </p:cNvPicPr>
          <p:nvPr/>
        </p:nvPicPr>
        <p:blipFill>
          <a:blip r:embed="rId14" cstate="print"/>
          <a:stretch>
            <a:fillRect/>
          </a:stretch>
        </p:blipFill>
        <p:spPr>
          <a:xfrm>
            <a:off x="692489" y="3033275"/>
            <a:ext cx="1800000" cy="1080000"/>
          </a:xfrm>
          <a:prstGeom prst="rect">
            <a:avLst/>
          </a:prstGeom>
        </p:spPr>
      </p:pic>
      <p:pic>
        <p:nvPicPr>
          <p:cNvPr id="141" name="object 13">
            <a:extLst>
              <a:ext uri="{FF2B5EF4-FFF2-40B4-BE49-F238E27FC236}">
                <a16:creationId xmlns:a16="http://schemas.microsoft.com/office/drawing/2014/main" id="{201D842E-5206-5C4F-0FDA-83F68B6EB4C7}"/>
              </a:ext>
            </a:extLst>
          </p:cNvPr>
          <p:cNvPicPr>
            <a:picLocks noChangeAspect="1"/>
          </p:cNvPicPr>
          <p:nvPr/>
        </p:nvPicPr>
        <p:blipFill>
          <a:blip r:embed="rId15" cstate="print"/>
          <a:stretch>
            <a:fillRect/>
          </a:stretch>
        </p:blipFill>
        <p:spPr>
          <a:xfrm>
            <a:off x="2913210" y="3024820"/>
            <a:ext cx="1800000" cy="1080000"/>
          </a:xfrm>
          <a:prstGeom prst="rect">
            <a:avLst/>
          </a:prstGeom>
        </p:spPr>
      </p:pic>
      <p:pic>
        <p:nvPicPr>
          <p:cNvPr id="144" name="object 3">
            <a:extLst>
              <a:ext uri="{FF2B5EF4-FFF2-40B4-BE49-F238E27FC236}">
                <a16:creationId xmlns:a16="http://schemas.microsoft.com/office/drawing/2014/main" id="{9AB1435C-6E1F-CC6E-F61E-11066AAE5430}"/>
              </a:ext>
            </a:extLst>
          </p:cNvPr>
          <p:cNvPicPr>
            <a:picLocks noChangeAspect="1"/>
          </p:cNvPicPr>
          <p:nvPr/>
        </p:nvPicPr>
        <p:blipFill>
          <a:blip r:embed="rId16" cstate="print">
            <a:clrChange>
              <a:clrFrom>
                <a:srgbClr val="372400"/>
              </a:clrFrom>
              <a:clrTo>
                <a:srgbClr val="372400">
                  <a:alpha val="0"/>
                </a:srgbClr>
              </a:clrTo>
            </a:clrChange>
          </a:blip>
          <a:stretch>
            <a:fillRect/>
          </a:stretch>
        </p:blipFill>
        <p:spPr>
          <a:xfrm>
            <a:off x="2905436" y="609600"/>
            <a:ext cx="1800000" cy="1080000"/>
          </a:xfrm>
          <a:prstGeom prst="rect">
            <a:avLst/>
          </a:prstGeom>
        </p:spPr>
      </p:pic>
      <p:sp>
        <p:nvSpPr>
          <p:cNvPr id="145" name="テキスト ボックス 144">
            <a:extLst>
              <a:ext uri="{FF2B5EF4-FFF2-40B4-BE49-F238E27FC236}">
                <a16:creationId xmlns:a16="http://schemas.microsoft.com/office/drawing/2014/main" id="{9A98CC22-F3C8-97BA-85D7-18EA461AF9E7}"/>
              </a:ext>
            </a:extLst>
          </p:cNvPr>
          <p:cNvSpPr txBox="1"/>
          <p:nvPr/>
        </p:nvSpPr>
        <p:spPr>
          <a:xfrm>
            <a:off x="1149351" y="260030"/>
            <a:ext cx="3205987" cy="215444"/>
          </a:xfrm>
          <a:prstGeom prst="rect">
            <a:avLst/>
          </a:prstGeom>
          <a:noFill/>
        </p:spPr>
        <p:txBody>
          <a:bodyPr wrap="square">
            <a:spAutoFit/>
          </a:bodyPr>
          <a:lstStyle/>
          <a:p>
            <a:r>
              <a:rPr lang="en-US" altLang="ja-JP" sz="800" dirty="0">
                <a:solidFill>
                  <a:srgbClr val="FF0000"/>
                </a:solidFill>
                <a:latin typeface="メイリオ" panose="020B0604030504040204" pitchFamily="50" charset="-128"/>
                <a:ea typeface="メイリオ" panose="020B0604030504040204" pitchFamily="50" charset="-128"/>
              </a:rPr>
              <a:t>※</a:t>
            </a:r>
            <a:r>
              <a:rPr lang="ja-JP" altLang="en-US" sz="800" dirty="0">
                <a:solidFill>
                  <a:srgbClr val="FF0000"/>
                </a:solidFill>
                <a:latin typeface="メイリオ" panose="020B0604030504040204" pitchFamily="50" charset="-128"/>
                <a:ea typeface="メイリオ" panose="020B0604030504040204" pitchFamily="50" charset="-128"/>
              </a:rPr>
              <a:t>パワーポイントのサイズに拡大いただき、ご利用ください。</a:t>
            </a:r>
          </a:p>
        </p:txBody>
      </p:sp>
      <p:sp>
        <p:nvSpPr>
          <p:cNvPr id="2" name="スライド番号プレースホルダー 1">
            <a:extLst>
              <a:ext uri="{FF2B5EF4-FFF2-40B4-BE49-F238E27FC236}">
                <a16:creationId xmlns:a16="http://schemas.microsoft.com/office/drawing/2014/main" id="{C94F981F-2AF4-6DE4-AEAA-B5324F197D04}"/>
              </a:ext>
            </a:extLst>
          </p:cNvPr>
          <p:cNvSpPr>
            <a:spLocks noGrp="1"/>
          </p:cNvSpPr>
          <p:nvPr>
            <p:ph type="sldNum" sz="quarter" idx="7"/>
          </p:nvPr>
        </p:nvSpPr>
        <p:spPr/>
        <p:txBody>
          <a:bodyPr/>
          <a:lstStyle/>
          <a:p>
            <a:fld id="{B6F15528-21DE-4FAA-801E-634DDDAF4B2B}" type="slidenum">
              <a:rPr lang="en-US" altLang="ja-JP" smtClean="0"/>
              <a:t>4</a:t>
            </a:fld>
            <a:endParaRPr lang="ja-JP" altLang="en-US"/>
          </a:p>
        </p:txBody>
      </p:sp>
      <p:cxnSp>
        <p:nvCxnSpPr>
          <p:cNvPr id="3" name="直線コネクタ 2">
            <a:extLst>
              <a:ext uri="{FF2B5EF4-FFF2-40B4-BE49-F238E27FC236}">
                <a16:creationId xmlns:a16="http://schemas.microsoft.com/office/drawing/2014/main" id="{2F3D7F45-89E1-93C2-DD30-FBA4BB7C67AD}"/>
              </a:ext>
            </a:extLst>
          </p:cNvPr>
          <p:cNvCxnSpPr/>
          <p:nvPr/>
        </p:nvCxnSpPr>
        <p:spPr>
          <a:xfrm>
            <a:off x="249351" y="376652"/>
            <a:ext cx="900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5E91BCB4-A2A2-2F15-0D0A-840E4F070DC1}"/>
              </a:ext>
            </a:extLst>
          </p:cNvPr>
          <p:cNvSpPr txBox="1"/>
          <p:nvPr/>
        </p:nvSpPr>
        <p:spPr>
          <a:xfrm>
            <a:off x="85531" y="167697"/>
            <a:ext cx="2431961"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フレーム</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33748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図形, 四角形&#10;&#10;説明は自動で生成されたものです">
            <a:extLst>
              <a:ext uri="{FF2B5EF4-FFF2-40B4-BE49-F238E27FC236}">
                <a16:creationId xmlns:a16="http://schemas.microsoft.com/office/drawing/2014/main" id="{A8207DC6-24C4-CF31-B224-ABFA11DDC25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74000" y="614224"/>
            <a:ext cx="5472000" cy="813237"/>
          </a:xfrm>
          <a:prstGeom prst="rect">
            <a:avLst/>
          </a:prstGeom>
        </p:spPr>
      </p:pic>
      <p:sp>
        <p:nvSpPr>
          <p:cNvPr id="10" name="object 6">
            <a:extLst>
              <a:ext uri="{FF2B5EF4-FFF2-40B4-BE49-F238E27FC236}">
                <a16:creationId xmlns:a16="http://schemas.microsoft.com/office/drawing/2014/main" id="{A291F53A-D2E4-7BF8-0032-7270F0AD41A8}"/>
              </a:ext>
            </a:extLst>
          </p:cNvPr>
          <p:cNvSpPr txBox="1">
            <a:spLocks noGrp="1"/>
          </p:cNvSpPr>
          <p:nvPr>
            <p:ph type="title"/>
          </p:nvPr>
        </p:nvSpPr>
        <p:spPr>
          <a:xfrm>
            <a:off x="1143000" y="795953"/>
            <a:ext cx="5334000" cy="565539"/>
          </a:xfrm>
          <a:prstGeom prst="rect">
            <a:avLst/>
          </a:prstGeom>
        </p:spPr>
        <p:txBody>
          <a:bodyPr vert="horz" wrap="square" lIns="0" tIns="11430" rIns="0" bIns="0" rtlCol="0" anchor="t">
            <a:spAutoFit/>
          </a:bodyPr>
          <a:lstStyle/>
          <a:p>
            <a:pPr marL="9525" algn="ctr">
              <a:spcBef>
                <a:spcPts val="90"/>
              </a:spcBef>
            </a:pPr>
            <a:r>
              <a:rPr lang="ja-JP" altLang="en-US" sz="3600" dirty="0">
                <a:solidFill>
                  <a:schemeClr val="bg1"/>
                </a:solidFill>
                <a:latin typeface="Meiryo"/>
                <a:ea typeface="Meiryo"/>
              </a:rPr>
              <a:t>文字入力</a:t>
            </a:r>
          </a:p>
        </p:txBody>
      </p:sp>
      <p:grpSp>
        <p:nvGrpSpPr>
          <p:cNvPr id="5" name="グループ化 4">
            <a:extLst>
              <a:ext uri="{FF2B5EF4-FFF2-40B4-BE49-F238E27FC236}">
                <a16:creationId xmlns:a16="http://schemas.microsoft.com/office/drawing/2014/main" id="{3E4E75BE-60C3-200E-5C00-10858790FBC6}"/>
              </a:ext>
            </a:extLst>
          </p:cNvPr>
          <p:cNvGrpSpPr/>
          <p:nvPr/>
        </p:nvGrpSpPr>
        <p:grpSpPr>
          <a:xfrm>
            <a:off x="1073422" y="1560170"/>
            <a:ext cx="5475616" cy="873773"/>
            <a:chOff x="1073422" y="1560170"/>
            <a:chExt cx="5475616" cy="873773"/>
          </a:xfrm>
        </p:grpSpPr>
        <p:pic>
          <p:nvPicPr>
            <p:cNvPr id="9" name="図 8" descr="図形, 四角形&#10;&#10;説明は自動で生成されたものです">
              <a:extLst>
                <a:ext uri="{FF2B5EF4-FFF2-40B4-BE49-F238E27FC236}">
                  <a16:creationId xmlns:a16="http://schemas.microsoft.com/office/drawing/2014/main" id="{FCCB49EF-1357-6011-DB92-364CC5CA6EA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7038" y="1560170"/>
              <a:ext cx="5472000" cy="873773"/>
            </a:xfrm>
            <a:prstGeom prst="rect">
              <a:avLst/>
            </a:prstGeom>
          </p:spPr>
        </p:pic>
        <p:sp>
          <p:nvSpPr>
            <p:cNvPr id="11" name="object 6">
              <a:extLst>
                <a:ext uri="{FF2B5EF4-FFF2-40B4-BE49-F238E27FC236}">
                  <a16:creationId xmlns:a16="http://schemas.microsoft.com/office/drawing/2014/main" id="{D6EED352-C18F-BB25-2C8B-E7D0CE75AAB4}"/>
                </a:ext>
              </a:extLst>
            </p:cNvPr>
            <p:cNvSpPr txBox="1">
              <a:spLocks/>
            </p:cNvSpPr>
            <p:nvPr/>
          </p:nvSpPr>
          <p:spPr>
            <a:xfrm>
              <a:off x="1073422" y="1792916"/>
              <a:ext cx="5469540" cy="565539"/>
            </a:xfrm>
            <a:prstGeom prst="rect">
              <a:avLst/>
            </a:prstGeom>
          </p:spPr>
          <p:txBody>
            <a:bodyPr vert="horz" wrap="square" lIns="0" tIns="11430" rIns="0" bIns="0" rtlCol="0" anchor="t">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solidFill>
                    <a:schemeClr val="bg1"/>
                  </a:solidFill>
                  <a:latin typeface="Meiryo"/>
                  <a:ea typeface="Meiryo"/>
                </a:rPr>
                <a:t>文字入力</a:t>
              </a:r>
            </a:p>
          </p:txBody>
        </p:sp>
      </p:grpSp>
      <p:grpSp>
        <p:nvGrpSpPr>
          <p:cNvPr id="13" name="グループ化 12">
            <a:extLst>
              <a:ext uri="{FF2B5EF4-FFF2-40B4-BE49-F238E27FC236}">
                <a16:creationId xmlns:a16="http://schemas.microsoft.com/office/drawing/2014/main" id="{7AC45B40-FF3F-DEFB-ED47-0D6DE0ED7FA1}"/>
              </a:ext>
            </a:extLst>
          </p:cNvPr>
          <p:cNvGrpSpPr/>
          <p:nvPr/>
        </p:nvGrpSpPr>
        <p:grpSpPr>
          <a:xfrm>
            <a:off x="1073422" y="2566653"/>
            <a:ext cx="5472000" cy="1553769"/>
            <a:chOff x="1073422" y="2566653"/>
            <a:chExt cx="5472000" cy="1553769"/>
          </a:xfrm>
        </p:grpSpPr>
        <p:pic>
          <p:nvPicPr>
            <p:cNvPr id="8" name="図 7" descr="図形, 四角形&#10;&#10;説明は自動で生成されたものです">
              <a:extLst>
                <a:ext uri="{FF2B5EF4-FFF2-40B4-BE49-F238E27FC236}">
                  <a16:creationId xmlns:a16="http://schemas.microsoft.com/office/drawing/2014/main" id="{F88BC970-3A19-1F1B-39BC-B586EE8EEA4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3422" y="2566653"/>
              <a:ext cx="5472000" cy="1553769"/>
            </a:xfrm>
            <a:prstGeom prst="rect">
              <a:avLst/>
            </a:prstGeom>
          </p:spPr>
        </p:pic>
        <p:sp>
          <p:nvSpPr>
            <p:cNvPr id="12" name="object 6">
              <a:extLst>
                <a:ext uri="{FF2B5EF4-FFF2-40B4-BE49-F238E27FC236}">
                  <a16:creationId xmlns:a16="http://schemas.microsoft.com/office/drawing/2014/main" id="{3165BD14-6F29-C9E2-4ED8-8C6C2A0EA818}"/>
                </a:ext>
              </a:extLst>
            </p:cNvPr>
            <p:cNvSpPr txBox="1">
              <a:spLocks/>
            </p:cNvSpPr>
            <p:nvPr/>
          </p:nvSpPr>
          <p:spPr>
            <a:xfrm>
              <a:off x="1125894" y="3126179"/>
              <a:ext cx="5368212" cy="565539"/>
            </a:xfrm>
            <a:prstGeom prst="rect">
              <a:avLst/>
            </a:prstGeom>
          </p:spPr>
          <p:txBody>
            <a:bodyPr vert="horz" wrap="square" lIns="0" tIns="11430" rIns="0" bIns="0" rtlCol="0" anchor="t">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solidFill>
                    <a:schemeClr val="bg1"/>
                  </a:solidFill>
                  <a:latin typeface="Meiryo"/>
                  <a:ea typeface="Meiryo"/>
                </a:rPr>
                <a:t>文字入力</a:t>
              </a:r>
            </a:p>
          </p:txBody>
        </p:sp>
      </p:grpSp>
      <p:sp>
        <p:nvSpPr>
          <p:cNvPr id="2" name="スライド番号プレースホルダー 1">
            <a:extLst>
              <a:ext uri="{FF2B5EF4-FFF2-40B4-BE49-F238E27FC236}">
                <a16:creationId xmlns:a16="http://schemas.microsoft.com/office/drawing/2014/main" id="{56F9FB8B-6807-8C8F-1EAD-C68B7F5ADF9F}"/>
              </a:ext>
            </a:extLst>
          </p:cNvPr>
          <p:cNvSpPr>
            <a:spLocks noGrp="1"/>
          </p:cNvSpPr>
          <p:nvPr>
            <p:ph type="sldNum" sz="quarter" idx="7"/>
          </p:nvPr>
        </p:nvSpPr>
        <p:spPr/>
        <p:txBody>
          <a:bodyPr/>
          <a:lstStyle/>
          <a:p>
            <a:fld id="{B6F15528-21DE-4FAA-801E-634DDDAF4B2B}" type="slidenum">
              <a:rPr lang="en-US" altLang="ja-JP" smtClean="0"/>
              <a:t>5</a:t>
            </a:fld>
            <a:endParaRPr lang="ja-JP" altLang="en-US"/>
          </a:p>
        </p:txBody>
      </p:sp>
      <p:cxnSp>
        <p:nvCxnSpPr>
          <p:cNvPr id="3" name="直線コネクタ 2">
            <a:extLst>
              <a:ext uri="{FF2B5EF4-FFF2-40B4-BE49-F238E27FC236}">
                <a16:creationId xmlns:a16="http://schemas.microsoft.com/office/drawing/2014/main" id="{A90F2ABB-106A-01BC-BC3F-DB5B532197F2}"/>
              </a:ext>
            </a:extLst>
          </p:cNvPr>
          <p:cNvCxnSpPr/>
          <p:nvPr/>
        </p:nvCxnSpPr>
        <p:spPr>
          <a:xfrm>
            <a:off x="249351" y="376652"/>
            <a:ext cx="576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5A5C2C16-B21D-1CA8-927E-3CDB8ED20B88}"/>
              </a:ext>
            </a:extLst>
          </p:cNvPr>
          <p:cNvSpPr txBox="1"/>
          <p:nvPr/>
        </p:nvSpPr>
        <p:spPr>
          <a:xfrm>
            <a:off x="82421" y="164631"/>
            <a:ext cx="900000"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帯①</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79470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81036748-26B3-E311-64DA-CF76296B35C4}"/>
              </a:ext>
            </a:extLst>
          </p:cNvPr>
          <p:cNvGrpSpPr/>
          <p:nvPr/>
        </p:nvGrpSpPr>
        <p:grpSpPr>
          <a:xfrm>
            <a:off x="1057469" y="2709756"/>
            <a:ext cx="5472000" cy="1405044"/>
            <a:chOff x="1057469" y="2709756"/>
            <a:chExt cx="5472000" cy="1405044"/>
          </a:xfrm>
        </p:grpSpPr>
        <p:pic>
          <p:nvPicPr>
            <p:cNvPr id="7" name="図 6" descr="グラフィカル ユーザー インターフェイス, アプリケーション, Word&#10;&#10;説明は自動で生成されたものです">
              <a:extLst>
                <a:ext uri="{FF2B5EF4-FFF2-40B4-BE49-F238E27FC236}">
                  <a16:creationId xmlns:a16="http://schemas.microsoft.com/office/drawing/2014/main" id="{A9D1B374-B798-3A0B-838A-11B94F36148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7469" y="2709756"/>
              <a:ext cx="5472000" cy="1405044"/>
            </a:xfrm>
            <a:prstGeom prst="rect">
              <a:avLst/>
            </a:prstGeom>
          </p:spPr>
        </p:pic>
        <p:sp>
          <p:nvSpPr>
            <p:cNvPr id="9" name="object 6">
              <a:extLst>
                <a:ext uri="{FF2B5EF4-FFF2-40B4-BE49-F238E27FC236}">
                  <a16:creationId xmlns:a16="http://schemas.microsoft.com/office/drawing/2014/main" id="{C48CBC7A-E65D-C760-2353-36679DD020BB}"/>
                </a:ext>
              </a:extLst>
            </p:cNvPr>
            <p:cNvSpPr txBox="1">
              <a:spLocks/>
            </p:cNvSpPr>
            <p:nvPr/>
          </p:nvSpPr>
          <p:spPr>
            <a:xfrm>
              <a:off x="1282959" y="3180180"/>
              <a:ext cx="5054081" cy="565539"/>
            </a:xfrm>
            <a:prstGeom prst="rect">
              <a:avLst/>
            </a:prstGeom>
          </p:spPr>
          <p:txBody>
            <a:bodyPr vert="horz" wrap="square" lIns="0" tIns="11430" rIns="0" bIns="0" rtlCol="0" anchor="ctr">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latin typeface="Meiryo"/>
                  <a:ea typeface="Meiryo"/>
                </a:rPr>
                <a:t>文字入力</a:t>
              </a:r>
            </a:p>
          </p:txBody>
        </p:sp>
      </p:grpSp>
      <p:grpSp>
        <p:nvGrpSpPr>
          <p:cNvPr id="3" name="グループ化 2">
            <a:extLst>
              <a:ext uri="{FF2B5EF4-FFF2-40B4-BE49-F238E27FC236}">
                <a16:creationId xmlns:a16="http://schemas.microsoft.com/office/drawing/2014/main" id="{78BB76D6-568E-6255-44B2-6D87FB91424F}"/>
              </a:ext>
            </a:extLst>
          </p:cNvPr>
          <p:cNvGrpSpPr/>
          <p:nvPr/>
        </p:nvGrpSpPr>
        <p:grpSpPr>
          <a:xfrm>
            <a:off x="1069909" y="615820"/>
            <a:ext cx="5472000" cy="1331866"/>
            <a:chOff x="1069909" y="615820"/>
            <a:chExt cx="5472000" cy="1331866"/>
          </a:xfrm>
        </p:grpSpPr>
        <p:pic>
          <p:nvPicPr>
            <p:cNvPr id="4" name="図 3" descr="グラフィカル ユーザー インターフェイス, アプリケーション, Word&#10;&#10;説明は自動で生成されたものです">
              <a:extLst>
                <a:ext uri="{FF2B5EF4-FFF2-40B4-BE49-F238E27FC236}">
                  <a16:creationId xmlns:a16="http://schemas.microsoft.com/office/drawing/2014/main" id="{D0A7A8C9-9E25-E76B-39C5-D6A29C777EC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9909" y="615820"/>
              <a:ext cx="5472000" cy="1331866"/>
            </a:xfrm>
            <a:prstGeom prst="rect">
              <a:avLst/>
            </a:prstGeom>
          </p:spPr>
        </p:pic>
        <p:sp>
          <p:nvSpPr>
            <p:cNvPr id="10" name="object 6">
              <a:extLst>
                <a:ext uri="{FF2B5EF4-FFF2-40B4-BE49-F238E27FC236}">
                  <a16:creationId xmlns:a16="http://schemas.microsoft.com/office/drawing/2014/main" id="{496281BE-4D1B-52FE-4791-D04C74D0F385}"/>
                </a:ext>
              </a:extLst>
            </p:cNvPr>
            <p:cNvSpPr txBox="1">
              <a:spLocks/>
            </p:cNvSpPr>
            <p:nvPr/>
          </p:nvSpPr>
          <p:spPr>
            <a:xfrm>
              <a:off x="1078092" y="1090123"/>
              <a:ext cx="5451378" cy="565539"/>
            </a:xfrm>
            <a:prstGeom prst="rect">
              <a:avLst/>
            </a:prstGeom>
          </p:spPr>
          <p:txBody>
            <a:bodyPr vert="horz" wrap="square" lIns="0" tIns="11430" rIns="0" bIns="0" rtlCol="0" anchor="ctr">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latin typeface="Meiryo"/>
                  <a:ea typeface="Meiryo"/>
                </a:rPr>
                <a:t>文字入力</a:t>
              </a:r>
            </a:p>
          </p:txBody>
        </p:sp>
      </p:grpSp>
      <p:sp>
        <p:nvSpPr>
          <p:cNvPr id="2" name="スライド番号プレースホルダー 1">
            <a:extLst>
              <a:ext uri="{FF2B5EF4-FFF2-40B4-BE49-F238E27FC236}">
                <a16:creationId xmlns:a16="http://schemas.microsoft.com/office/drawing/2014/main" id="{A7AC3203-E1B0-FE71-A138-6EA36C13F949}"/>
              </a:ext>
            </a:extLst>
          </p:cNvPr>
          <p:cNvSpPr>
            <a:spLocks noGrp="1"/>
          </p:cNvSpPr>
          <p:nvPr>
            <p:ph type="sldNum" sz="quarter" idx="7"/>
          </p:nvPr>
        </p:nvSpPr>
        <p:spPr/>
        <p:txBody>
          <a:bodyPr/>
          <a:lstStyle/>
          <a:p>
            <a:fld id="{B6F15528-21DE-4FAA-801E-634DDDAF4B2B}" type="slidenum">
              <a:rPr lang="en-US" altLang="ja-JP" smtClean="0"/>
              <a:t>6</a:t>
            </a:fld>
            <a:endParaRPr lang="ja-JP" altLang="en-US"/>
          </a:p>
        </p:txBody>
      </p:sp>
      <p:cxnSp>
        <p:nvCxnSpPr>
          <p:cNvPr id="12" name="直線コネクタ 11">
            <a:extLst>
              <a:ext uri="{FF2B5EF4-FFF2-40B4-BE49-F238E27FC236}">
                <a16:creationId xmlns:a16="http://schemas.microsoft.com/office/drawing/2014/main" id="{6A586952-C98D-A432-AADE-94D3D7C3D962}"/>
              </a:ext>
            </a:extLst>
          </p:cNvPr>
          <p:cNvCxnSpPr/>
          <p:nvPr/>
        </p:nvCxnSpPr>
        <p:spPr>
          <a:xfrm>
            <a:off x="249351" y="376652"/>
            <a:ext cx="576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D648B351-500B-08D4-E08A-FADE5278DD12}"/>
              </a:ext>
            </a:extLst>
          </p:cNvPr>
          <p:cNvSpPr txBox="1"/>
          <p:nvPr/>
        </p:nvSpPr>
        <p:spPr>
          <a:xfrm>
            <a:off x="82421" y="164631"/>
            <a:ext cx="900000"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帯②</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29732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0D5F1359-520E-B897-51F5-DE2C8473D249}"/>
              </a:ext>
            </a:extLst>
          </p:cNvPr>
          <p:cNvGrpSpPr/>
          <p:nvPr/>
        </p:nvGrpSpPr>
        <p:grpSpPr>
          <a:xfrm>
            <a:off x="1079240" y="1702314"/>
            <a:ext cx="5472000" cy="991896"/>
            <a:chOff x="1079240" y="1702314"/>
            <a:chExt cx="5472000" cy="991896"/>
          </a:xfrm>
        </p:grpSpPr>
        <p:pic>
          <p:nvPicPr>
            <p:cNvPr id="13" name="図 12" descr="図形, 四角形&#10;&#10;説明は自動で生成されたものです">
              <a:extLst>
                <a:ext uri="{FF2B5EF4-FFF2-40B4-BE49-F238E27FC236}">
                  <a16:creationId xmlns:a16="http://schemas.microsoft.com/office/drawing/2014/main" id="{AB7BA32C-D161-CC82-D2BC-E8FD69F7DAD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79240" y="1702314"/>
              <a:ext cx="5472000" cy="991896"/>
            </a:xfrm>
            <a:prstGeom prst="rect">
              <a:avLst/>
            </a:prstGeom>
          </p:spPr>
        </p:pic>
        <p:sp>
          <p:nvSpPr>
            <p:cNvPr id="16" name="object 6">
              <a:extLst>
                <a:ext uri="{FF2B5EF4-FFF2-40B4-BE49-F238E27FC236}">
                  <a16:creationId xmlns:a16="http://schemas.microsoft.com/office/drawing/2014/main" id="{E43E321A-034A-B056-11E4-A2FA1D7A2D73}"/>
                </a:ext>
              </a:extLst>
            </p:cNvPr>
            <p:cNvSpPr txBox="1">
              <a:spLocks/>
            </p:cNvSpPr>
            <p:nvPr/>
          </p:nvSpPr>
          <p:spPr>
            <a:xfrm>
              <a:off x="1490566" y="1872289"/>
              <a:ext cx="4634205" cy="565539"/>
            </a:xfrm>
            <a:prstGeom prst="rect">
              <a:avLst/>
            </a:prstGeom>
          </p:spPr>
          <p:txBody>
            <a:bodyPr vert="horz" wrap="square" lIns="0" tIns="11430" rIns="0" bIns="0" rtlCol="0" anchor="t">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solidFill>
                    <a:schemeClr val="bg1"/>
                  </a:solidFill>
                  <a:latin typeface="Meiryo"/>
                  <a:ea typeface="Meiryo"/>
                </a:rPr>
                <a:t>文字入力</a:t>
              </a:r>
            </a:p>
          </p:txBody>
        </p:sp>
      </p:grpSp>
      <p:grpSp>
        <p:nvGrpSpPr>
          <p:cNvPr id="12" name="グループ化 11">
            <a:extLst>
              <a:ext uri="{FF2B5EF4-FFF2-40B4-BE49-F238E27FC236}">
                <a16:creationId xmlns:a16="http://schemas.microsoft.com/office/drawing/2014/main" id="{8A21E2BE-126D-236A-20B9-BCE3DBA9389A}"/>
              </a:ext>
            </a:extLst>
          </p:cNvPr>
          <p:cNvGrpSpPr/>
          <p:nvPr/>
        </p:nvGrpSpPr>
        <p:grpSpPr>
          <a:xfrm>
            <a:off x="1087016" y="2837307"/>
            <a:ext cx="5472000" cy="1277493"/>
            <a:chOff x="1087016" y="2837307"/>
            <a:chExt cx="5472000" cy="1277493"/>
          </a:xfrm>
        </p:grpSpPr>
        <p:pic>
          <p:nvPicPr>
            <p:cNvPr id="9" name="図 8">
              <a:extLst>
                <a:ext uri="{FF2B5EF4-FFF2-40B4-BE49-F238E27FC236}">
                  <a16:creationId xmlns:a16="http://schemas.microsoft.com/office/drawing/2014/main" id="{7F32FDE8-20EF-3577-5293-A4C7368021C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87016" y="2837307"/>
              <a:ext cx="5472000" cy="1277493"/>
            </a:xfrm>
            <a:prstGeom prst="rect">
              <a:avLst/>
            </a:prstGeom>
          </p:spPr>
        </p:pic>
        <p:sp>
          <p:nvSpPr>
            <p:cNvPr id="17" name="object 6">
              <a:extLst>
                <a:ext uri="{FF2B5EF4-FFF2-40B4-BE49-F238E27FC236}">
                  <a16:creationId xmlns:a16="http://schemas.microsoft.com/office/drawing/2014/main" id="{4C27DED2-2F32-E2EC-6A17-5D38CB767164}"/>
                </a:ext>
              </a:extLst>
            </p:cNvPr>
            <p:cNvSpPr txBox="1">
              <a:spLocks/>
            </p:cNvSpPr>
            <p:nvPr/>
          </p:nvSpPr>
          <p:spPr>
            <a:xfrm>
              <a:off x="1196277" y="3308221"/>
              <a:ext cx="5280724" cy="565539"/>
            </a:xfrm>
            <a:prstGeom prst="rect">
              <a:avLst/>
            </a:prstGeom>
          </p:spPr>
          <p:txBody>
            <a:bodyPr vert="horz" wrap="square" lIns="0" tIns="11430" rIns="0" bIns="0" rtlCol="0" anchor="t">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solidFill>
                    <a:schemeClr val="bg1"/>
                  </a:solidFill>
                  <a:latin typeface="Meiryo"/>
                  <a:ea typeface="Meiryo"/>
                </a:rPr>
                <a:t>文字入力</a:t>
              </a:r>
            </a:p>
          </p:txBody>
        </p:sp>
      </p:grpSp>
      <p:sp>
        <p:nvSpPr>
          <p:cNvPr id="2" name="スライド番号プレースホルダー 1">
            <a:extLst>
              <a:ext uri="{FF2B5EF4-FFF2-40B4-BE49-F238E27FC236}">
                <a16:creationId xmlns:a16="http://schemas.microsoft.com/office/drawing/2014/main" id="{C30E0E90-EDF9-0FD3-2E9A-84009EBCD3EF}"/>
              </a:ext>
            </a:extLst>
          </p:cNvPr>
          <p:cNvSpPr>
            <a:spLocks noGrp="1"/>
          </p:cNvSpPr>
          <p:nvPr>
            <p:ph type="sldNum" sz="quarter" idx="7"/>
          </p:nvPr>
        </p:nvSpPr>
        <p:spPr/>
        <p:txBody>
          <a:bodyPr/>
          <a:lstStyle/>
          <a:p>
            <a:fld id="{B6F15528-21DE-4FAA-801E-634DDDAF4B2B}" type="slidenum">
              <a:rPr lang="en-US" altLang="ja-JP" smtClean="0"/>
              <a:t>7</a:t>
            </a:fld>
            <a:endParaRPr lang="ja-JP" altLang="en-US"/>
          </a:p>
        </p:txBody>
      </p:sp>
      <p:cxnSp>
        <p:nvCxnSpPr>
          <p:cNvPr id="3" name="直線コネクタ 2">
            <a:extLst>
              <a:ext uri="{FF2B5EF4-FFF2-40B4-BE49-F238E27FC236}">
                <a16:creationId xmlns:a16="http://schemas.microsoft.com/office/drawing/2014/main" id="{DA3F07CF-23F0-287A-5585-F726E72D4F1F}"/>
              </a:ext>
            </a:extLst>
          </p:cNvPr>
          <p:cNvCxnSpPr/>
          <p:nvPr/>
        </p:nvCxnSpPr>
        <p:spPr>
          <a:xfrm>
            <a:off x="249351" y="376652"/>
            <a:ext cx="576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F41DA89B-168B-9759-93CB-1FF676FAD4F9}"/>
              </a:ext>
            </a:extLst>
          </p:cNvPr>
          <p:cNvSpPr txBox="1"/>
          <p:nvPr/>
        </p:nvSpPr>
        <p:spPr>
          <a:xfrm>
            <a:off x="82421" y="164631"/>
            <a:ext cx="900000"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帯③</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grpSp>
        <p:nvGrpSpPr>
          <p:cNvPr id="19" name="グループ化 18">
            <a:extLst>
              <a:ext uri="{FF2B5EF4-FFF2-40B4-BE49-F238E27FC236}">
                <a16:creationId xmlns:a16="http://schemas.microsoft.com/office/drawing/2014/main" id="{9FD242DF-9340-9F8E-1DF7-3C94409FBA5D}"/>
              </a:ext>
            </a:extLst>
          </p:cNvPr>
          <p:cNvGrpSpPr/>
          <p:nvPr/>
        </p:nvGrpSpPr>
        <p:grpSpPr>
          <a:xfrm>
            <a:off x="1087016" y="618220"/>
            <a:ext cx="5472000" cy="940998"/>
            <a:chOff x="1087016" y="618220"/>
            <a:chExt cx="5472000" cy="940998"/>
          </a:xfrm>
        </p:grpSpPr>
        <p:pic>
          <p:nvPicPr>
            <p:cNvPr id="11" name="図 10">
              <a:extLst>
                <a:ext uri="{FF2B5EF4-FFF2-40B4-BE49-F238E27FC236}">
                  <a16:creationId xmlns:a16="http://schemas.microsoft.com/office/drawing/2014/main" id="{97B9E2ED-49FB-73EE-F6BE-7AA02FE2F60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87016" y="618220"/>
              <a:ext cx="5472000" cy="940998"/>
            </a:xfrm>
            <a:prstGeom prst="rect">
              <a:avLst/>
            </a:prstGeom>
          </p:spPr>
        </p:pic>
        <p:sp>
          <p:nvSpPr>
            <p:cNvPr id="18" name="object 6">
              <a:extLst>
                <a:ext uri="{FF2B5EF4-FFF2-40B4-BE49-F238E27FC236}">
                  <a16:creationId xmlns:a16="http://schemas.microsoft.com/office/drawing/2014/main" id="{A01532DC-939B-151C-9792-216FBF8BA145}"/>
                </a:ext>
              </a:extLst>
            </p:cNvPr>
            <p:cNvSpPr txBox="1">
              <a:spLocks/>
            </p:cNvSpPr>
            <p:nvPr/>
          </p:nvSpPr>
          <p:spPr>
            <a:xfrm>
              <a:off x="1387148" y="823704"/>
              <a:ext cx="4802155" cy="565539"/>
            </a:xfrm>
            <a:prstGeom prst="rect">
              <a:avLst/>
            </a:prstGeom>
          </p:spPr>
          <p:txBody>
            <a:bodyPr vert="horz" wrap="square" lIns="0" tIns="11430" rIns="0" bIns="0" rtlCol="0" anchor="t">
              <a:spAutoFit/>
            </a:bodyPr>
            <a:lstStyle>
              <a:lvl1pPr>
                <a:defRPr sz="3563" b="1" i="0">
                  <a:solidFill>
                    <a:schemeClr val="tx1"/>
                  </a:solidFill>
                  <a:latin typeface="メイリオ"/>
                  <a:ea typeface="+mj-ea"/>
                  <a:cs typeface="メイリオ"/>
                </a:defRPr>
              </a:lvl1pPr>
            </a:lstStyle>
            <a:p>
              <a:pPr marL="9525" algn="ctr">
                <a:spcBef>
                  <a:spcPts val="90"/>
                </a:spcBef>
              </a:pPr>
              <a:r>
                <a:rPr lang="ja-JP" altLang="en-US" sz="3600" dirty="0">
                  <a:solidFill>
                    <a:schemeClr val="bg1"/>
                  </a:solidFill>
                  <a:latin typeface="Meiryo"/>
                  <a:ea typeface="Meiryo"/>
                </a:rPr>
                <a:t>文字入力</a:t>
              </a:r>
            </a:p>
          </p:txBody>
        </p:sp>
      </p:grpSp>
    </p:spTree>
    <p:extLst>
      <p:ext uri="{BB962C8B-B14F-4D97-AF65-F5344CB8AC3E}">
        <p14:creationId xmlns:p14="http://schemas.microsoft.com/office/powerpoint/2010/main" val="2275426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a:extLst>
              <a:ext uri="{FF2B5EF4-FFF2-40B4-BE49-F238E27FC236}">
                <a16:creationId xmlns:a16="http://schemas.microsoft.com/office/drawing/2014/main" id="{7E2BA3B4-BD35-ED34-895F-B38A7B131184}"/>
              </a:ext>
            </a:extLst>
          </p:cNvPr>
          <p:cNvCxnSpPr/>
          <p:nvPr/>
        </p:nvCxnSpPr>
        <p:spPr>
          <a:xfrm>
            <a:off x="249351" y="376652"/>
            <a:ext cx="1440000" cy="0"/>
          </a:xfrm>
          <a:prstGeom prst="line">
            <a:avLst/>
          </a:prstGeom>
          <a:ln w="66675">
            <a:solidFill>
              <a:srgbClr val="007A5B">
                <a:alpha val="86000"/>
              </a:srgbClr>
            </a:solidFill>
          </a:ln>
        </p:spPr>
        <p:style>
          <a:lnRef idx="1">
            <a:schemeClr val="accent1"/>
          </a:lnRef>
          <a:fillRef idx="0">
            <a:schemeClr val="accent1"/>
          </a:fillRef>
          <a:effectRef idx="0">
            <a:schemeClr val="accent1"/>
          </a:effectRef>
          <a:fontRef idx="minor">
            <a:schemeClr val="tx1"/>
          </a:fontRef>
        </p:style>
      </p:cxnSp>
      <p:grpSp>
        <p:nvGrpSpPr>
          <p:cNvPr id="8" name="グループ化 7">
            <a:extLst>
              <a:ext uri="{FF2B5EF4-FFF2-40B4-BE49-F238E27FC236}">
                <a16:creationId xmlns:a16="http://schemas.microsoft.com/office/drawing/2014/main" id="{DDD0234F-0F84-10D2-09A1-1D8F0E80E159}"/>
              </a:ext>
            </a:extLst>
          </p:cNvPr>
          <p:cNvGrpSpPr/>
          <p:nvPr/>
        </p:nvGrpSpPr>
        <p:grpSpPr>
          <a:xfrm>
            <a:off x="1071225" y="667140"/>
            <a:ext cx="1259487" cy="1246508"/>
            <a:chOff x="438142" y="289937"/>
            <a:chExt cx="1259487" cy="1246508"/>
          </a:xfrm>
        </p:grpSpPr>
        <p:pic>
          <p:nvPicPr>
            <p:cNvPr id="20" name="図 19" descr="アイコン&#10;&#10;説明は自動で生成されたものです">
              <a:extLst>
                <a:ext uri="{FF2B5EF4-FFF2-40B4-BE49-F238E27FC236}">
                  <a16:creationId xmlns:a16="http://schemas.microsoft.com/office/drawing/2014/main" id="{8D5480C6-EA9B-C449-9AB3-0A2A2B2D6338}"/>
                </a:ext>
              </a:extLst>
            </p:cNvPr>
            <p:cNvPicPr>
              <a:picLocks noChangeAspect="1"/>
            </p:cNvPicPr>
            <p:nvPr/>
          </p:nvPicPr>
          <p:blipFill>
            <a:blip r:embed="rId2"/>
            <a:stretch>
              <a:fillRect/>
            </a:stretch>
          </p:blipFill>
          <p:spPr>
            <a:xfrm>
              <a:off x="438142" y="289937"/>
              <a:ext cx="1259487" cy="1246508"/>
            </a:xfrm>
            <a:prstGeom prst="rect">
              <a:avLst/>
            </a:prstGeom>
          </p:spPr>
        </p:pic>
        <p:sp>
          <p:nvSpPr>
            <p:cNvPr id="2" name="テキスト ボックス 1">
              <a:extLst>
                <a:ext uri="{FF2B5EF4-FFF2-40B4-BE49-F238E27FC236}">
                  <a16:creationId xmlns:a16="http://schemas.microsoft.com/office/drawing/2014/main" id="{9256D6F9-F82A-5816-EC08-3886B6C024CA}"/>
                </a:ext>
              </a:extLst>
            </p:cNvPr>
            <p:cNvSpPr txBox="1"/>
            <p:nvPr/>
          </p:nvSpPr>
          <p:spPr>
            <a:xfrm>
              <a:off x="579668" y="675305"/>
              <a:ext cx="963994" cy="523220"/>
            </a:xfrm>
            <a:prstGeom prst="rect">
              <a:avLst/>
            </a:prstGeom>
            <a:noFill/>
          </p:spPr>
          <p:txBody>
            <a:bodyPr wrap="square" rtlCol="0">
              <a:spAutoFit/>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文字</a:t>
              </a:r>
              <a:endParaRPr kumimoji="1" lang="en-US" altLang="ja-JP" sz="14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1400" b="1" dirty="0">
                  <a:solidFill>
                    <a:schemeClr val="bg1"/>
                  </a:solidFill>
                  <a:latin typeface="メイリオ" panose="020B0604030504040204" pitchFamily="50" charset="-128"/>
                  <a:ea typeface="メイリオ" panose="020B0604030504040204" pitchFamily="50" charset="-128"/>
                </a:rPr>
                <a:t>入力</a:t>
              </a:r>
            </a:p>
          </p:txBody>
        </p:sp>
      </p:grpSp>
      <p:grpSp>
        <p:nvGrpSpPr>
          <p:cNvPr id="10" name="グループ化 9">
            <a:extLst>
              <a:ext uri="{FF2B5EF4-FFF2-40B4-BE49-F238E27FC236}">
                <a16:creationId xmlns:a16="http://schemas.microsoft.com/office/drawing/2014/main" id="{1A537E3C-828B-3B35-2B57-E01196CCBE9D}"/>
              </a:ext>
            </a:extLst>
          </p:cNvPr>
          <p:cNvGrpSpPr/>
          <p:nvPr/>
        </p:nvGrpSpPr>
        <p:grpSpPr>
          <a:xfrm>
            <a:off x="2754684" y="662621"/>
            <a:ext cx="1260000" cy="1223719"/>
            <a:chOff x="470006" y="1617595"/>
            <a:chExt cx="1260000" cy="1223719"/>
          </a:xfrm>
        </p:grpSpPr>
        <p:pic>
          <p:nvPicPr>
            <p:cNvPr id="19" name="図 18">
              <a:extLst>
                <a:ext uri="{FF2B5EF4-FFF2-40B4-BE49-F238E27FC236}">
                  <a16:creationId xmlns:a16="http://schemas.microsoft.com/office/drawing/2014/main" id="{061D1BB3-F50E-E02C-3652-0E7B62E3887B}"/>
                </a:ext>
              </a:extLst>
            </p:cNvPr>
            <p:cNvPicPr>
              <a:picLocks noChangeAspect="1"/>
            </p:cNvPicPr>
            <p:nvPr/>
          </p:nvPicPr>
          <p:blipFill>
            <a:blip r:embed="rId3"/>
            <a:stretch>
              <a:fillRect/>
            </a:stretch>
          </p:blipFill>
          <p:spPr>
            <a:xfrm>
              <a:off x="470006" y="1617595"/>
              <a:ext cx="1260000" cy="1223719"/>
            </a:xfrm>
            <a:prstGeom prst="rect">
              <a:avLst/>
            </a:prstGeom>
          </p:spPr>
        </p:pic>
        <p:sp>
          <p:nvSpPr>
            <p:cNvPr id="5" name="テキスト ボックス 4">
              <a:extLst>
                <a:ext uri="{FF2B5EF4-FFF2-40B4-BE49-F238E27FC236}">
                  <a16:creationId xmlns:a16="http://schemas.microsoft.com/office/drawing/2014/main" id="{774A5A32-E559-9DF6-E405-047CAB8FEB64}"/>
                </a:ext>
              </a:extLst>
            </p:cNvPr>
            <p:cNvSpPr txBox="1"/>
            <p:nvPr/>
          </p:nvSpPr>
          <p:spPr>
            <a:xfrm>
              <a:off x="618009" y="1974064"/>
              <a:ext cx="963994" cy="523220"/>
            </a:xfrm>
            <a:prstGeom prst="rect">
              <a:avLst/>
            </a:prstGeom>
            <a:noFill/>
          </p:spPr>
          <p:txBody>
            <a:bodyPr wrap="square" rtlCol="0" anchor="ctr">
              <a:spAutoFit/>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文字</a:t>
              </a:r>
              <a:endParaRPr kumimoji="1" lang="en-US" altLang="ja-JP" sz="1400" b="1" dirty="0">
                <a:solidFill>
                  <a:schemeClr val="bg1"/>
                </a:solidFill>
                <a:latin typeface="メイリオ" panose="020B0604030504040204" pitchFamily="50" charset="-128"/>
                <a:ea typeface="メイリオ" panose="020B0604030504040204" pitchFamily="50" charset="-128"/>
              </a:endParaRPr>
            </a:p>
            <a:p>
              <a:pPr algn="ctr"/>
              <a:r>
                <a:rPr kumimoji="1" lang="ja-JP" altLang="en-US" sz="1400" b="1" dirty="0">
                  <a:solidFill>
                    <a:schemeClr val="bg1"/>
                  </a:solidFill>
                  <a:latin typeface="メイリオ" panose="020B0604030504040204" pitchFamily="50" charset="-128"/>
                  <a:ea typeface="メイリオ" panose="020B0604030504040204" pitchFamily="50" charset="-128"/>
                </a:rPr>
                <a:t>入力</a:t>
              </a:r>
            </a:p>
          </p:txBody>
        </p:sp>
      </p:grpSp>
      <p:grpSp>
        <p:nvGrpSpPr>
          <p:cNvPr id="34" name="グループ化 33">
            <a:extLst>
              <a:ext uri="{FF2B5EF4-FFF2-40B4-BE49-F238E27FC236}">
                <a16:creationId xmlns:a16="http://schemas.microsoft.com/office/drawing/2014/main" id="{B64A4655-86E5-E9A9-5EC9-DFFF0752E7C7}"/>
              </a:ext>
            </a:extLst>
          </p:cNvPr>
          <p:cNvGrpSpPr/>
          <p:nvPr/>
        </p:nvGrpSpPr>
        <p:grpSpPr>
          <a:xfrm>
            <a:off x="1075380" y="3072786"/>
            <a:ext cx="1800000" cy="1048233"/>
            <a:chOff x="5547046" y="1283749"/>
            <a:chExt cx="1800000" cy="1048233"/>
          </a:xfrm>
        </p:grpSpPr>
        <p:pic>
          <p:nvPicPr>
            <p:cNvPr id="17" name="図 16" descr="図形, 四角形, 正方形&#10;&#10;説明は自動で生成されたものです">
              <a:extLst>
                <a:ext uri="{FF2B5EF4-FFF2-40B4-BE49-F238E27FC236}">
                  <a16:creationId xmlns:a16="http://schemas.microsoft.com/office/drawing/2014/main" id="{2E2C2BBB-C77E-DB7C-C700-429EA03AEDD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47046" y="1283749"/>
              <a:ext cx="1800000" cy="1048233"/>
            </a:xfrm>
            <a:prstGeom prst="rect">
              <a:avLst/>
            </a:prstGeom>
          </p:spPr>
        </p:pic>
        <p:sp>
          <p:nvSpPr>
            <p:cNvPr id="28" name="テキスト ボックス 27">
              <a:extLst>
                <a:ext uri="{FF2B5EF4-FFF2-40B4-BE49-F238E27FC236}">
                  <a16:creationId xmlns:a16="http://schemas.microsoft.com/office/drawing/2014/main" id="{75E03065-1A70-B07C-0014-99BABC90158E}"/>
                </a:ext>
              </a:extLst>
            </p:cNvPr>
            <p:cNvSpPr txBox="1"/>
            <p:nvPr/>
          </p:nvSpPr>
          <p:spPr>
            <a:xfrm>
              <a:off x="6129976" y="1489107"/>
              <a:ext cx="1173346" cy="646331"/>
            </a:xfrm>
            <a:prstGeom prst="rect">
              <a:avLst/>
            </a:prstGeom>
            <a:noFill/>
          </p:spPr>
          <p:txBody>
            <a:bodyPr wrap="square" rtlCol="0" anchor="ctr">
              <a:spAutoFit/>
            </a:bodyPr>
            <a:lstStyle/>
            <a:p>
              <a:pPr algn="ctr"/>
              <a:r>
                <a:rPr kumimoji="1" lang="ja-JP" altLang="en-US" b="1" dirty="0">
                  <a:solidFill>
                    <a:schemeClr val="bg1"/>
                  </a:solidFill>
                  <a:latin typeface="メイリオ" panose="020B0604030504040204" pitchFamily="50" charset="-128"/>
                  <a:ea typeface="メイリオ" panose="020B0604030504040204" pitchFamily="50" charset="-128"/>
                </a:rPr>
                <a:t>文字</a:t>
              </a:r>
              <a:endParaRPr kumimoji="1" lang="en-US" altLang="ja-JP" b="1" dirty="0">
                <a:solidFill>
                  <a:schemeClr val="bg1"/>
                </a:solidFill>
                <a:latin typeface="メイリオ" panose="020B0604030504040204" pitchFamily="50" charset="-128"/>
                <a:ea typeface="メイリオ" panose="020B0604030504040204" pitchFamily="50" charset="-128"/>
              </a:endParaRPr>
            </a:p>
            <a:p>
              <a:pPr algn="ctr"/>
              <a:r>
                <a:rPr kumimoji="1" lang="ja-JP" altLang="en-US" b="1" dirty="0">
                  <a:solidFill>
                    <a:schemeClr val="bg1"/>
                  </a:solidFill>
                  <a:latin typeface="メイリオ" panose="020B0604030504040204" pitchFamily="50" charset="-128"/>
                  <a:ea typeface="メイリオ" panose="020B0604030504040204" pitchFamily="50" charset="-128"/>
                </a:rPr>
                <a:t>入力</a:t>
              </a:r>
              <a:endParaRPr kumimoji="1" lang="en-US" altLang="ja-JP" b="1" dirty="0">
                <a:solidFill>
                  <a:schemeClr val="bg1"/>
                </a:solidFill>
                <a:latin typeface="メイリオ" panose="020B0604030504040204" pitchFamily="50" charset="-128"/>
                <a:ea typeface="メイリオ" panose="020B0604030504040204" pitchFamily="50" charset="-128"/>
              </a:endParaRPr>
            </a:p>
          </p:txBody>
        </p:sp>
      </p:grpSp>
      <p:grpSp>
        <p:nvGrpSpPr>
          <p:cNvPr id="48" name="グループ化 47">
            <a:extLst>
              <a:ext uri="{FF2B5EF4-FFF2-40B4-BE49-F238E27FC236}">
                <a16:creationId xmlns:a16="http://schemas.microsoft.com/office/drawing/2014/main" id="{3F315EB6-4A50-F5DF-9A3B-C42DC904E0A7}"/>
              </a:ext>
            </a:extLst>
          </p:cNvPr>
          <p:cNvGrpSpPr/>
          <p:nvPr/>
        </p:nvGrpSpPr>
        <p:grpSpPr>
          <a:xfrm>
            <a:off x="4235317" y="666699"/>
            <a:ext cx="2313458" cy="1243052"/>
            <a:chOff x="3651400" y="339795"/>
            <a:chExt cx="2313458" cy="1243052"/>
          </a:xfrm>
        </p:grpSpPr>
        <p:pic>
          <p:nvPicPr>
            <p:cNvPr id="18" name="図 17" descr="ミラー, モニター, 座る, 鏡 が含まれている画像&#10;&#10;説明は自動で生成されたものです">
              <a:extLst>
                <a:ext uri="{FF2B5EF4-FFF2-40B4-BE49-F238E27FC236}">
                  <a16:creationId xmlns:a16="http://schemas.microsoft.com/office/drawing/2014/main" id="{62B922A2-76DF-54C8-ADB2-F56A46BC2B52}"/>
                </a:ext>
              </a:extLst>
            </p:cNvPr>
            <p:cNvPicPr>
              <a:picLocks noChangeAspect="1"/>
            </p:cNvPicPr>
            <p:nvPr/>
          </p:nvPicPr>
          <p:blipFill>
            <a:blip r:embed="rId5"/>
            <a:stretch>
              <a:fillRect/>
            </a:stretch>
          </p:blipFill>
          <p:spPr>
            <a:xfrm>
              <a:off x="3651400" y="339795"/>
              <a:ext cx="2313458" cy="1243052"/>
            </a:xfrm>
            <a:prstGeom prst="rect">
              <a:avLst/>
            </a:prstGeom>
          </p:spPr>
        </p:pic>
        <p:sp>
          <p:nvSpPr>
            <p:cNvPr id="30" name="テキスト ボックス 29">
              <a:extLst>
                <a:ext uri="{FF2B5EF4-FFF2-40B4-BE49-F238E27FC236}">
                  <a16:creationId xmlns:a16="http://schemas.microsoft.com/office/drawing/2014/main" id="{2C8B57CC-51A4-82B0-9422-FBF9CFFAEC97}"/>
                </a:ext>
              </a:extLst>
            </p:cNvPr>
            <p:cNvSpPr txBox="1"/>
            <p:nvPr/>
          </p:nvSpPr>
          <p:spPr>
            <a:xfrm>
              <a:off x="3658224" y="808546"/>
              <a:ext cx="2301011" cy="369332"/>
            </a:xfrm>
            <a:prstGeom prst="rect">
              <a:avLst/>
            </a:prstGeom>
            <a:noFill/>
          </p:spPr>
          <p:txBody>
            <a:bodyPr wrap="square" rtlCol="0" anchor="ctr">
              <a:spAutoFit/>
            </a:bodyP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文字入力</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grpSp>
      <p:grpSp>
        <p:nvGrpSpPr>
          <p:cNvPr id="36" name="グループ化 35">
            <a:extLst>
              <a:ext uri="{FF2B5EF4-FFF2-40B4-BE49-F238E27FC236}">
                <a16:creationId xmlns:a16="http://schemas.microsoft.com/office/drawing/2014/main" id="{2D050868-EE17-F971-8BF1-C071972877CD}"/>
              </a:ext>
            </a:extLst>
          </p:cNvPr>
          <p:cNvGrpSpPr/>
          <p:nvPr/>
        </p:nvGrpSpPr>
        <p:grpSpPr>
          <a:xfrm>
            <a:off x="4925966" y="2495691"/>
            <a:ext cx="1617186" cy="1619109"/>
            <a:chOff x="5577752" y="2428537"/>
            <a:chExt cx="1800000" cy="1802141"/>
          </a:xfrm>
        </p:grpSpPr>
        <p:pic>
          <p:nvPicPr>
            <p:cNvPr id="24" name="図 23" descr="屋外のオブジェ が含まれている画像&#10;&#10;説明は自動で生成されたものです">
              <a:extLst>
                <a:ext uri="{FF2B5EF4-FFF2-40B4-BE49-F238E27FC236}">
                  <a16:creationId xmlns:a16="http://schemas.microsoft.com/office/drawing/2014/main" id="{B1C92602-1F95-9838-3FD5-58740833623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577752" y="2428537"/>
              <a:ext cx="1800000" cy="1802141"/>
            </a:xfrm>
            <a:prstGeom prst="rect">
              <a:avLst/>
            </a:prstGeom>
          </p:spPr>
        </p:pic>
        <p:sp>
          <p:nvSpPr>
            <p:cNvPr id="35" name="テキスト ボックス 34">
              <a:extLst>
                <a:ext uri="{FF2B5EF4-FFF2-40B4-BE49-F238E27FC236}">
                  <a16:creationId xmlns:a16="http://schemas.microsoft.com/office/drawing/2014/main" id="{682E4C57-B0C3-9A0F-C33C-0FA37631B009}"/>
                </a:ext>
              </a:extLst>
            </p:cNvPr>
            <p:cNvSpPr txBox="1"/>
            <p:nvPr/>
          </p:nvSpPr>
          <p:spPr>
            <a:xfrm>
              <a:off x="5777024" y="3180137"/>
              <a:ext cx="1401457" cy="369332"/>
            </a:xfrm>
            <a:prstGeom prst="rect">
              <a:avLst/>
            </a:prstGeom>
            <a:noFill/>
          </p:spPr>
          <p:txBody>
            <a:bodyPr wrap="square" rtlCol="0" anchor="ctr">
              <a:spAutoFit/>
            </a:bodyPr>
            <a:lstStyle/>
            <a:p>
              <a:pPr algn="ctr"/>
              <a:r>
                <a:rPr kumimoji="1" lang="ja-JP" altLang="en-US" b="1" dirty="0">
                  <a:solidFill>
                    <a:schemeClr val="tx1"/>
                  </a:solidFill>
                  <a:latin typeface="メイリオ" panose="020B0604030504040204" pitchFamily="50" charset="-128"/>
                  <a:ea typeface="メイリオ" panose="020B0604030504040204" pitchFamily="50" charset="-128"/>
                </a:rPr>
                <a:t>文字入力</a:t>
              </a:r>
              <a:endParaRPr kumimoji="1" lang="en-US" altLang="ja-JP" b="1" dirty="0">
                <a:solidFill>
                  <a:schemeClr val="tx1"/>
                </a:solidFill>
                <a:latin typeface="メイリオ" panose="020B0604030504040204" pitchFamily="50" charset="-128"/>
                <a:ea typeface="メイリオ" panose="020B0604030504040204" pitchFamily="50" charset="-128"/>
              </a:endParaRPr>
            </a:p>
          </p:txBody>
        </p:sp>
      </p:grpSp>
      <p:grpSp>
        <p:nvGrpSpPr>
          <p:cNvPr id="49" name="グループ化 48">
            <a:extLst>
              <a:ext uri="{FF2B5EF4-FFF2-40B4-BE49-F238E27FC236}">
                <a16:creationId xmlns:a16="http://schemas.microsoft.com/office/drawing/2014/main" id="{BB1DA1B8-4492-18A7-AD61-4E05DFA5B936}"/>
              </a:ext>
            </a:extLst>
          </p:cNvPr>
          <p:cNvGrpSpPr/>
          <p:nvPr/>
        </p:nvGrpSpPr>
        <p:grpSpPr>
          <a:xfrm>
            <a:off x="3255575" y="2496211"/>
            <a:ext cx="1290197" cy="1619109"/>
            <a:chOff x="591248" y="3064976"/>
            <a:chExt cx="1080000" cy="1355326"/>
          </a:xfrm>
        </p:grpSpPr>
        <p:pic>
          <p:nvPicPr>
            <p:cNvPr id="50" name="図 49" descr="図形&#10;&#10;説明は自動で生成されたものです">
              <a:extLst>
                <a:ext uri="{FF2B5EF4-FFF2-40B4-BE49-F238E27FC236}">
                  <a16:creationId xmlns:a16="http://schemas.microsoft.com/office/drawing/2014/main" id="{BBCACFC9-4E1F-1416-E623-9DF3412D469C}"/>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91248" y="3064976"/>
              <a:ext cx="1080000" cy="1355326"/>
            </a:xfrm>
            <a:prstGeom prst="rect">
              <a:avLst/>
            </a:prstGeom>
          </p:spPr>
        </p:pic>
        <p:sp>
          <p:nvSpPr>
            <p:cNvPr id="51" name="テキスト ボックス 50">
              <a:extLst>
                <a:ext uri="{FF2B5EF4-FFF2-40B4-BE49-F238E27FC236}">
                  <a16:creationId xmlns:a16="http://schemas.microsoft.com/office/drawing/2014/main" id="{E24BBC06-1B18-FD47-6501-DDB5E2EF98A8}"/>
                </a:ext>
              </a:extLst>
            </p:cNvPr>
            <p:cNvSpPr txBox="1"/>
            <p:nvPr/>
          </p:nvSpPr>
          <p:spPr>
            <a:xfrm>
              <a:off x="704539" y="3414615"/>
              <a:ext cx="857288" cy="437978"/>
            </a:xfrm>
            <a:prstGeom prst="rect">
              <a:avLst/>
            </a:prstGeom>
            <a:noFill/>
          </p:spPr>
          <p:txBody>
            <a:bodyPr wrap="square" rtlCol="0" anchor="ctr">
              <a:spAutoFit/>
            </a:bodyPr>
            <a:lstStyle/>
            <a:p>
              <a:pPr algn="ctr"/>
              <a:r>
                <a:rPr kumimoji="1" lang="ja-JP" altLang="en-US" sz="1400" b="1" dirty="0">
                  <a:solidFill>
                    <a:schemeClr val="tx1"/>
                  </a:solidFill>
                  <a:latin typeface="メイリオ" panose="020B0604030504040204" pitchFamily="50" charset="-128"/>
                  <a:ea typeface="メイリオ" panose="020B0604030504040204" pitchFamily="50" charset="-128"/>
                </a:rPr>
                <a:t>文字</a:t>
              </a:r>
              <a:endParaRPr kumimoji="1" lang="en-US" altLang="ja-JP" sz="14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400" b="1" dirty="0">
                  <a:solidFill>
                    <a:schemeClr val="tx1"/>
                  </a:solidFill>
                  <a:latin typeface="メイリオ" panose="020B0604030504040204" pitchFamily="50" charset="-128"/>
                  <a:ea typeface="メイリオ" panose="020B0604030504040204" pitchFamily="50" charset="-128"/>
                </a:rPr>
                <a:t>入力</a:t>
              </a:r>
            </a:p>
          </p:txBody>
        </p:sp>
      </p:grpSp>
      <p:sp>
        <p:nvSpPr>
          <p:cNvPr id="3" name="スライド番号プレースホルダー 2">
            <a:extLst>
              <a:ext uri="{FF2B5EF4-FFF2-40B4-BE49-F238E27FC236}">
                <a16:creationId xmlns:a16="http://schemas.microsoft.com/office/drawing/2014/main" id="{0B84372B-38C0-BB1D-3759-1D97207A1E0C}"/>
              </a:ext>
            </a:extLst>
          </p:cNvPr>
          <p:cNvSpPr>
            <a:spLocks noGrp="1"/>
          </p:cNvSpPr>
          <p:nvPr>
            <p:ph type="sldNum" sz="quarter" idx="7"/>
          </p:nvPr>
        </p:nvSpPr>
        <p:spPr/>
        <p:txBody>
          <a:bodyPr/>
          <a:lstStyle/>
          <a:p>
            <a:fld id="{B6F15528-21DE-4FAA-801E-634DDDAF4B2B}" type="slidenum">
              <a:rPr lang="en-US" altLang="ja-JP" smtClean="0"/>
              <a:t>8</a:t>
            </a:fld>
            <a:endParaRPr lang="ja-JP" altLang="en-US"/>
          </a:p>
        </p:txBody>
      </p:sp>
      <p:sp>
        <p:nvSpPr>
          <p:cNvPr id="6" name="テキスト ボックス 5">
            <a:extLst>
              <a:ext uri="{FF2B5EF4-FFF2-40B4-BE49-F238E27FC236}">
                <a16:creationId xmlns:a16="http://schemas.microsoft.com/office/drawing/2014/main" id="{AD2D553F-7F76-4816-175B-2D36E096D6F4}"/>
              </a:ext>
            </a:extLst>
          </p:cNvPr>
          <p:cNvSpPr txBox="1"/>
          <p:nvPr/>
        </p:nvSpPr>
        <p:spPr>
          <a:xfrm>
            <a:off x="82421" y="164631"/>
            <a:ext cx="2043832" cy="307777"/>
          </a:xfrm>
          <a:prstGeom prst="rect">
            <a:avLst/>
          </a:prstGeom>
          <a:noFill/>
        </p:spPr>
        <p:txBody>
          <a:bodyPr wrap="square">
            <a:spAutoFit/>
          </a:bodyPr>
          <a:lstStyle/>
          <a:p>
            <a:r>
              <a:rPr lang="en-US" altLang="ja-JP" sz="1400" b="1"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オブジェクト①</a:t>
            </a:r>
            <a:r>
              <a:rPr lang="en-US" altLang="ja-JP" sz="1400" b="1" dirty="0">
                <a:latin typeface="メイリオ" panose="020B0604030504040204" pitchFamily="50" charset="-128"/>
                <a:ea typeface="メイリオ" panose="020B0604030504040204" pitchFamily="50" charset="-128"/>
              </a:rPr>
              <a:t>】</a:t>
            </a:r>
            <a:endParaRPr lang="ja-JP" altLang="en-US"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58342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382</TotalTime>
  <Words>318</Words>
  <Application>Microsoft Office PowerPoint</Application>
  <PresentationFormat>ユーザー設定</PresentationFormat>
  <Paragraphs>74</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メイリオ</vt:lpstr>
      <vt:lpstr>メイリオ</vt:lpstr>
      <vt:lpstr>游ゴシック</vt:lpstr>
      <vt:lpstr>Arial</vt:lpstr>
      <vt:lpstr>Calibri</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文字入力</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画面構成_480pix_1010</dc:title>
  <dc:creator>三井住友カード株式会社</dc:creator>
  <cp:revision>224</cp:revision>
  <dcterms:created xsi:type="dcterms:W3CDTF">2023-10-09T10:54:24Z</dcterms:created>
  <dcterms:modified xsi:type="dcterms:W3CDTF">2023-10-27T11:19:00Z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2023-10-09T00:00:00Z</vt:filetime>
  </property>
  <property fmtid="{D5CDD505-2E9C-101B-9397-08002B2CF9AE}" pid="3" name="Creator">
    <vt:lpwstr>Adobe Illustrator 27.9 (Macintosh)</vt:lpwstr>
  </property>
  <property fmtid="{D5CDD505-2E9C-101B-9397-08002B2CF9AE}" pid="4" name="CreatorVersion">
    <vt:lpwstr>21.0.0</vt:lpwstr>
  </property>
  <property fmtid="{D5CDD505-2E9C-101B-9397-08002B2CF9AE}" pid="5" name="LastSaved">
    <vt:filetime>2023-10-09T00:00:00Z</vt:filetime>
  </property>
  <property fmtid="{D5CDD505-2E9C-101B-9397-08002B2CF9AE}" pid="6" name="Producer">
    <vt:lpwstr>Adobe PDF library 17.00</vt:lpwstr>
  </property>
</Properties>
</file>